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114"/>
  </p:notesMasterIdLst>
  <p:sldIdLst>
    <p:sldId id="256" r:id="rId3"/>
    <p:sldId id="257" r:id="rId4"/>
    <p:sldId id="258" r:id="rId5"/>
    <p:sldId id="297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7" r:id="rId32"/>
    <p:sldId id="288" r:id="rId33"/>
    <p:sldId id="286" r:id="rId34"/>
    <p:sldId id="289" r:id="rId35"/>
    <p:sldId id="290" r:id="rId36"/>
    <p:sldId id="291" r:id="rId37"/>
    <p:sldId id="292" r:id="rId38"/>
    <p:sldId id="294" r:id="rId39"/>
    <p:sldId id="293" r:id="rId40"/>
    <p:sldId id="379" r:id="rId41"/>
    <p:sldId id="380" r:id="rId42"/>
    <p:sldId id="300" r:id="rId43"/>
    <p:sldId id="295" r:id="rId44"/>
    <p:sldId id="296" r:id="rId45"/>
    <p:sldId id="298" r:id="rId46"/>
    <p:sldId id="301" r:id="rId47"/>
    <p:sldId id="303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17" r:id="rId60"/>
    <p:sldId id="320" r:id="rId61"/>
    <p:sldId id="354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55" r:id="rId71"/>
    <p:sldId id="356" r:id="rId72"/>
    <p:sldId id="357" r:id="rId73"/>
    <p:sldId id="336" r:id="rId74"/>
    <p:sldId id="358" r:id="rId75"/>
    <p:sldId id="359" r:id="rId76"/>
    <p:sldId id="360" r:id="rId77"/>
    <p:sldId id="361" r:id="rId78"/>
    <p:sldId id="362" r:id="rId79"/>
    <p:sldId id="337" r:id="rId80"/>
    <p:sldId id="364" r:id="rId81"/>
    <p:sldId id="339" r:id="rId82"/>
    <p:sldId id="363" r:id="rId83"/>
    <p:sldId id="365" r:id="rId84"/>
    <p:sldId id="340" r:id="rId85"/>
    <p:sldId id="366" r:id="rId86"/>
    <p:sldId id="341" r:id="rId87"/>
    <p:sldId id="321" r:id="rId88"/>
    <p:sldId id="367" r:id="rId89"/>
    <p:sldId id="368" r:id="rId90"/>
    <p:sldId id="369" r:id="rId91"/>
    <p:sldId id="370" r:id="rId92"/>
    <p:sldId id="371" r:id="rId93"/>
    <p:sldId id="342" r:id="rId94"/>
    <p:sldId id="372" r:id="rId95"/>
    <p:sldId id="373" r:id="rId96"/>
    <p:sldId id="343" r:id="rId97"/>
    <p:sldId id="344" r:id="rId98"/>
    <p:sldId id="345" r:id="rId99"/>
    <p:sldId id="346" r:id="rId100"/>
    <p:sldId id="347" r:id="rId101"/>
    <p:sldId id="350" r:id="rId102"/>
    <p:sldId id="348" r:id="rId103"/>
    <p:sldId id="349" r:id="rId104"/>
    <p:sldId id="375" r:id="rId105"/>
    <p:sldId id="377" r:id="rId106"/>
    <p:sldId id="378" r:id="rId107"/>
    <p:sldId id="374" r:id="rId108"/>
    <p:sldId id="381" r:id="rId109"/>
    <p:sldId id="382" r:id="rId110"/>
    <p:sldId id="376" r:id="rId111"/>
    <p:sldId id="352" r:id="rId112"/>
    <p:sldId id="353" r:id="rId113"/>
  </p:sldIdLst>
  <p:sldSz cx="12192000" cy="6858000"/>
  <p:notesSz cx="6858000" cy="9144000"/>
  <p:embeddedFontLst>
    <p:embeddedFont>
      <p:font typeface="Aharoni" panose="02010803020104030203" pitchFamily="2" charset="-79"/>
      <p:bold r:id="rId115"/>
    </p:embeddedFont>
    <p:embeddedFont>
      <p:font typeface="Cirquee" panose="020B0604020202020204" charset="0"/>
      <p:regular r:id="rId1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74663B2-3503-4633-8DE3-AFEBC192511B}">
          <p14:sldIdLst>
            <p14:sldId id="256"/>
            <p14:sldId id="257"/>
            <p14:sldId id="258"/>
          </p14:sldIdLst>
        </p14:section>
        <p14:section name="Full Project Overview" id="{241CF2E9-0BAD-42C9-8F9E-EAFD4954DAE8}">
          <p14:sldIdLst>
            <p14:sldId id="297"/>
            <p14:sldId id="259"/>
            <p14:sldId id="260"/>
          </p14:sldIdLst>
        </p14:section>
        <p14:section name="Rigid Limbs Animation" id="{531D6885-EED2-40D3-B7AC-E7701BE21C2D}">
          <p14:sldIdLst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Joints Animation" id="{CC67F892-46A4-4F28-9DA4-DF4C40A957F8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Continue Overview" id="{37A53AC5-431A-4FE9-AF90-62095F47C0A1}">
          <p14:sldIdLst>
            <p14:sldId id="282"/>
            <p14:sldId id="284"/>
            <p14:sldId id="283"/>
          </p14:sldIdLst>
        </p14:section>
        <p14:section name="Collision Avoidance Animation" id="{CF0744F6-75FC-4C7A-9B33-6D79BC742471}">
          <p14:sldIdLst>
            <p14:sldId id="285"/>
            <p14:sldId id="287"/>
            <p14:sldId id="288"/>
          </p14:sldIdLst>
        </p14:section>
        <p14:section name="Sensor Types Animation" id="{8A872B87-00E2-443D-B872-669BF9417CE8}">
          <p14:sldIdLst>
            <p14:sldId id="286"/>
            <p14:sldId id="289"/>
            <p14:sldId id="290"/>
            <p14:sldId id="291"/>
            <p14:sldId id="292"/>
          </p14:sldIdLst>
        </p14:section>
        <p14:section name="Cont. Project Overview" id="{A7DD3765-EF6F-4B49-A6C0-8748F98AB37C}">
          <p14:sldIdLst>
            <p14:sldId id="294"/>
            <p14:sldId id="293"/>
            <p14:sldId id="379"/>
            <p14:sldId id="380"/>
            <p14:sldId id="300"/>
            <p14:sldId id="295"/>
          </p14:sldIdLst>
        </p14:section>
        <p14:section name="Overview of PCB Design" id="{B37B9765-E3B1-4DF1-BF3E-42C8D4C3D672}">
          <p14:sldIdLst>
            <p14:sldId id="296"/>
            <p14:sldId id="298"/>
            <p14:sldId id="301"/>
          </p14:sldIdLst>
        </p14:section>
        <p14:section name="Design Process" id="{3D4C2B62-D63F-4CC5-BBE3-4003C728658E}">
          <p14:sldIdLst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317"/>
            <p14:sldId id="320"/>
            <p14:sldId id="354"/>
          </p14:sldIdLst>
        </p14:section>
        <p14:section name="Original (Scrapped) Design" id="{7BD3BE0F-65C0-4B51-ACBC-2CC0F883BAFF}">
          <p14:sldIdLst>
            <p14:sldId id="328"/>
            <p14:sldId id="329"/>
            <p14:sldId id="330"/>
            <p14:sldId id="331"/>
            <p14:sldId id="332"/>
          </p14:sldIdLst>
        </p14:section>
        <p14:section name="Current Design" id="{95787641-FA20-43D7-9305-45A94A77DDFB}">
          <p14:sldIdLst>
            <p14:sldId id="333"/>
            <p14:sldId id="334"/>
            <p14:sldId id="335"/>
            <p14:sldId id="355"/>
            <p14:sldId id="356"/>
            <p14:sldId id="357"/>
            <p14:sldId id="336"/>
            <p14:sldId id="358"/>
            <p14:sldId id="359"/>
            <p14:sldId id="360"/>
            <p14:sldId id="361"/>
            <p14:sldId id="362"/>
            <p14:sldId id="337"/>
            <p14:sldId id="364"/>
            <p14:sldId id="339"/>
            <p14:sldId id="363"/>
            <p14:sldId id="365"/>
            <p14:sldId id="340"/>
            <p14:sldId id="366"/>
            <p14:sldId id="341"/>
            <p14:sldId id="321"/>
            <p14:sldId id="367"/>
            <p14:sldId id="368"/>
            <p14:sldId id="369"/>
            <p14:sldId id="370"/>
            <p14:sldId id="371"/>
            <p14:sldId id="342"/>
            <p14:sldId id="372"/>
            <p14:sldId id="373"/>
            <p14:sldId id="343"/>
            <p14:sldId id="344"/>
            <p14:sldId id="345"/>
            <p14:sldId id="346"/>
            <p14:sldId id="347"/>
            <p14:sldId id="350"/>
            <p14:sldId id="348"/>
            <p14:sldId id="349"/>
            <p14:sldId id="375"/>
            <p14:sldId id="377"/>
            <p14:sldId id="378"/>
            <p14:sldId id="374"/>
            <p14:sldId id="381"/>
            <p14:sldId id="382"/>
            <p14:sldId id="376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A65"/>
    <a:srgbClr val="FFC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A6037-C523-4FD3-8829-BC9FB82D9849}" v="2" dt="2025-03-31T21:17:39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96" autoAdjust="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microsoft.com/office/2016/11/relationships/changesInfo" Target="changesInfos/changesInfo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hnson" userId="29e5e5da8e65219c" providerId="LiveId" clId="{98F37264-A83F-48D4-81AC-A08F8C04BFC6}"/>
    <pc:docChg chg="undo redo custSel addSld delSld modSld sldOrd modMainMaster addSection delSection modSection">
      <pc:chgData name="Michael Johnson" userId="29e5e5da8e65219c" providerId="LiveId" clId="{98F37264-A83F-48D4-81AC-A08F8C04BFC6}" dt="2025-02-19T22:50:30.878" v="9996"/>
      <pc:docMkLst>
        <pc:docMk/>
      </pc:docMkLst>
      <pc:sldChg chg="modSp mod modTransition modNotesTx">
        <pc:chgData name="Michael Johnson" userId="29e5e5da8e65219c" providerId="LiveId" clId="{98F37264-A83F-48D4-81AC-A08F8C04BFC6}" dt="2025-02-19T21:08:13.676" v="8792"/>
        <pc:sldMkLst>
          <pc:docMk/>
          <pc:sldMk cId="2819337859" sldId="256"/>
        </pc:sldMkLst>
        <pc:spChg chg="mod">
          <ac:chgData name="Michael Johnson" userId="29e5e5da8e65219c" providerId="LiveId" clId="{98F37264-A83F-48D4-81AC-A08F8C04BFC6}" dt="2025-02-16T20:22:01.879" v="192" actId="20577"/>
          <ac:spMkLst>
            <pc:docMk/>
            <pc:sldMk cId="2819337859" sldId="256"/>
            <ac:spMk id="2" creationId="{CD89DDF2-D492-97AD-49D8-E90BCF1B6329}"/>
          </ac:spMkLst>
        </pc:spChg>
        <pc:spChg chg="mod">
          <ac:chgData name="Michael Johnson" userId="29e5e5da8e65219c" providerId="LiveId" clId="{98F37264-A83F-48D4-81AC-A08F8C04BFC6}" dt="2025-02-16T20:20:26" v="186" actId="20577"/>
          <ac:spMkLst>
            <pc:docMk/>
            <pc:sldMk cId="2819337859" sldId="256"/>
            <ac:spMk id="3" creationId="{1EE39378-F9FF-8F9E-0111-5137A04716D1}"/>
          </ac:spMkLst>
        </pc:spChg>
      </pc:sldChg>
      <pc:sldChg chg="modSp new mod modTransition modAnim">
        <pc:chgData name="Michael Johnson" userId="29e5e5da8e65219c" providerId="LiveId" clId="{98F37264-A83F-48D4-81AC-A08F8C04BFC6}" dt="2025-02-19T21:08:16.657" v="8793"/>
        <pc:sldMkLst>
          <pc:docMk/>
          <pc:sldMk cId="1304892572" sldId="257"/>
        </pc:sldMkLst>
        <pc:spChg chg="mod">
          <ac:chgData name="Michael Johnson" userId="29e5e5da8e65219c" providerId="LiveId" clId="{98F37264-A83F-48D4-81AC-A08F8C04BFC6}" dt="2025-02-16T20:23:20.167" v="222" actId="20577"/>
          <ac:spMkLst>
            <pc:docMk/>
            <pc:sldMk cId="1304892572" sldId="257"/>
            <ac:spMk id="2" creationId="{7D2D590E-6996-E304-FE5C-79BECA83E18F}"/>
          </ac:spMkLst>
        </pc:spChg>
        <pc:spChg chg="mod">
          <ac:chgData name="Michael Johnson" userId="29e5e5da8e65219c" providerId="LiveId" clId="{98F37264-A83F-48D4-81AC-A08F8C04BFC6}" dt="2025-02-16T20:24:37.842" v="412" actId="20577"/>
          <ac:spMkLst>
            <pc:docMk/>
            <pc:sldMk cId="1304892572" sldId="257"/>
            <ac:spMk id="3" creationId="{4A09DFDF-CADA-65B7-BD7A-2EA29D276C0F}"/>
          </ac:spMkLst>
        </pc:spChg>
      </pc:sldChg>
      <pc:sldChg chg="modSp add modTransition modAnim">
        <pc:chgData name="Michael Johnson" userId="29e5e5da8e65219c" providerId="LiveId" clId="{98F37264-A83F-48D4-81AC-A08F8C04BFC6}" dt="2025-02-19T21:08:18.802" v="8794"/>
        <pc:sldMkLst>
          <pc:docMk/>
          <pc:sldMk cId="2979531264" sldId="258"/>
        </pc:sldMkLst>
        <pc:spChg chg="mod">
          <ac:chgData name="Michael Johnson" userId="29e5e5da8e65219c" providerId="LiveId" clId="{98F37264-A83F-48D4-81AC-A08F8C04BFC6}" dt="2025-02-16T20:29:33.881" v="548" actId="313"/>
          <ac:spMkLst>
            <pc:docMk/>
            <pc:sldMk cId="2979531264" sldId="258"/>
            <ac:spMk id="3" creationId="{2CCBA6FC-61B5-8226-7736-9085ADD5AB36}"/>
          </ac:spMkLst>
        </pc:spChg>
      </pc:sldChg>
      <pc:sldChg chg="addSp delSp modSp new mod modTransition">
        <pc:chgData name="Michael Johnson" userId="29e5e5da8e65219c" providerId="LiveId" clId="{98F37264-A83F-48D4-81AC-A08F8C04BFC6}" dt="2025-02-19T21:08:24.912" v="8796"/>
        <pc:sldMkLst>
          <pc:docMk/>
          <pc:sldMk cId="3478263394" sldId="259"/>
        </pc:sldMkLst>
        <pc:spChg chg="mod">
          <ac:chgData name="Michael Johnson" userId="29e5e5da8e65219c" providerId="LiveId" clId="{98F37264-A83F-48D4-81AC-A08F8C04BFC6}" dt="2025-02-16T23:57:18.442" v="570" actId="20577"/>
          <ac:spMkLst>
            <pc:docMk/>
            <pc:sldMk cId="3478263394" sldId="259"/>
            <ac:spMk id="2" creationId="{A6C14B66-9583-D9C5-A57E-251716B55703}"/>
          </ac:spMkLst>
        </pc:spChg>
        <pc:spChg chg="add mod">
          <ac:chgData name="Michael Johnson" userId="29e5e5da8e65219c" providerId="LiveId" clId="{98F37264-A83F-48D4-81AC-A08F8C04BFC6}" dt="2025-02-17T01:05:25.299" v="603" actId="207"/>
          <ac:spMkLst>
            <pc:docMk/>
            <pc:sldMk cId="3478263394" sldId="259"/>
            <ac:spMk id="7" creationId="{1625ABAA-0A31-FA47-0C42-7D7ACB624413}"/>
          </ac:spMkLst>
        </pc:spChg>
        <pc:spChg chg="add mod">
          <ac:chgData name="Michael Johnson" userId="29e5e5da8e65219c" providerId="LiveId" clId="{98F37264-A83F-48D4-81AC-A08F8C04BFC6}" dt="2025-02-17T01:06:13.153" v="645" actId="1076"/>
          <ac:spMkLst>
            <pc:docMk/>
            <pc:sldMk cId="3478263394" sldId="259"/>
            <ac:spMk id="8" creationId="{5CACE882-8397-9356-6BE8-1C6BC5CB64CD}"/>
          </ac:spMkLst>
        </pc:spChg>
        <pc:spChg chg="add mod">
          <ac:chgData name="Michael Johnson" userId="29e5e5da8e65219c" providerId="LiveId" clId="{98F37264-A83F-48D4-81AC-A08F8C04BFC6}" dt="2025-02-17T01:06:27.256" v="648" actId="1076"/>
          <ac:spMkLst>
            <pc:docMk/>
            <pc:sldMk cId="3478263394" sldId="259"/>
            <ac:spMk id="9" creationId="{26441B23-7289-8AC8-3F97-F5C520FCD729}"/>
          </ac:spMkLst>
        </pc:spChg>
        <pc:spChg chg="add mod">
          <ac:chgData name="Michael Johnson" userId="29e5e5da8e65219c" providerId="LiveId" clId="{98F37264-A83F-48D4-81AC-A08F8C04BFC6}" dt="2025-02-17T01:06:17.737" v="646" actId="1076"/>
          <ac:spMkLst>
            <pc:docMk/>
            <pc:sldMk cId="3478263394" sldId="259"/>
            <ac:spMk id="10" creationId="{BAE6E44B-B7EA-3988-ECFD-F8F1985E5DFF}"/>
          </ac:spMkLst>
        </pc:spChg>
      </pc:sldChg>
      <pc:sldChg chg="addSp modSp new mod modTransition modClrScheme chgLayout">
        <pc:chgData name="Michael Johnson" userId="29e5e5da8e65219c" providerId="LiveId" clId="{98F37264-A83F-48D4-81AC-A08F8C04BFC6}" dt="2025-02-19T21:08:28.265" v="8797"/>
        <pc:sldMkLst>
          <pc:docMk/>
          <pc:sldMk cId="2309143108" sldId="260"/>
        </pc:sldMkLst>
        <pc:spChg chg="mod ord">
          <ac:chgData name="Michael Johnson" userId="29e5e5da8e65219c" providerId="LiveId" clId="{98F37264-A83F-48D4-81AC-A08F8C04BFC6}" dt="2025-02-17T01:08:29.450" v="690" actId="700"/>
          <ac:spMkLst>
            <pc:docMk/>
            <pc:sldMk cId="2309143108" sldId="260"/>
            <ac:spMk id="2" creationId="{A11395FA-1800-EC3A-5669-FE6A9A4793AA}"/>
          </ac:spMkLst>
        </pc:spChg>
        <pc:spChg chg="mod ord">
          <ac:chgData name="Michael Johnson" userId="29e5e5da8e65219c" providerId="LiveId" clId="{98F37264-A83F-48D4-81AC-A08F8C04BFC6}" dt="2025-02-17T02:06:41.813" v="1558" actId="20577"/>
          <ac:spMkLst>
            <pc:docMk/>
            <pc:sldMk cId="2309143108" sldId="260"/>
            <ac:spMk id="3" creationId="{5334F41B-E037-F2AB-68DC-DAB9DCF4E853}"/>
          </ac:spMkLst>
        </pc:spChg>
        <pc:spChg chg="mod ord">
          <ac:chgData name="Michael Johnson" userId="29e5e5da8e65219c" providerId="LiveId" clId="{98F37264-A83F-48D4-81AC-A08F8C04BFC6}" dt="2025-02-17T01:08:29.450" v="690" actId="700"/>
          <ac:spMkLst>
            <pc:docMk/>
            <pc:sldMk cId="2309143108" sldId="260"/>
            <ac:spMk id="4" creationId="{9DA92DDF-DFE8-FA38-A889-35A7C1EB980E}"/>
          </ac:spMkLst>
        </pc:spChg>
        <pc:spChg chg="add mod ord">
          <ac:chgData name="Michael Johnson" userId="29e5e5da8e65219c" providerId="LiveId" clId="{98F37264-A83F-48D4-81AC-A08F8C04BFC6}" dt="2025-02-17T01:14:32.282" v="759" actId="207"/>
          <ac:spMkLst>
            <pc:docMk/>
            <pc:sldMk cId="2309143108" sldId="260"/>
            <ac:spMk id="5" creationId="{A4410CE7-73FD-EA79-13DE-754D2A2A7A47}"/>
          </ac:spMkLst>
        </pc:spChg>
        <pc:spChg chg="add mod">
          <ac:chgData name="Michael Johnson" userId="29e5e5da8e65219c" providerId="LiveId" clId="{98F37264-A83F-48D4-81AC-A08F8C04BFC6}" dt="2025-02-17T01:15:03.138" v="762" actId="1076"/>
          <ac:spMkLst>
            <pc:docMk/>
            <pc:sldMk cId="2309143108" sldId="260"/>
            <ac:spMk id="6" creationId="{1C73129B-9171-5BB5-8B54-0C586B001D6E}"/>
          </ac:spMkLst>
        </pc:spChg>
        <pc:spChg chg="add mod">
          <ac:chgData name="Michael Johnson" userId="29e5e5da8e65219c" providerId="LiveId" clId="{98F37264-A83F-48D4-81AC-A08F8C04BFC6}" dt="2025-02-17T01:15:11.672" v="764" actId="688"/>
          <ac:spMkLst>
            <pc:docMk/>
            <pc:sldMk cId="2309143108" sldId="260"/>
            <ac:spMk id="7" creationId="{7150EBBE-B9FB-8EDC-C0D3-A31D07BB589A}"/>
          </ac:spMkLst>
        </pc:spChg>
        <pc:spChg chg="add mod">
          <ac:chgData name="Michael Johnson" userId="29e5e5da8e65219c" providerId="LiveId" clId="{98F37264-A83F-48D4-81AC-A08F8C04BFC6}" dt="2025-02-17T01:15:14.704" v="766" actId="1076"/>
          <ac:spMkLst>
            <pc:docMk/>
            <pc:sldMk cId="2309143108" sldId="260"/>
            <ac:spMk id="8" creationId="{265F0987-A2C5-635C-0EB8-744F9CBA6B74}"/>
          </ac:spMkLst>
        </pc:spChg>
        <pc:spChg chg="add mod">
          <ac:chgData name="Michael Johnson" userId="29e5e5da8e65219c" providerId="LiveId" clId="{98F37264-A83F-48D4-81AC-A08F8C04BFC6}" dt="2025-02-17T01:15:20.328" v="768" actId="1076"/>
          <ac:spMkLst>
            <pc:docMk/>
            <pc:sldMk cId="2309143108" sldId="260"/>
            <ac:spMk id="9" creationId="{62B5DF01-7193-16CF-BAB8-C593706A18A7}"/>
          </ac:spMkLst>
        </pc:spChg>
        <pc:spChg chg="add mod">
          <ac:chgData name="Michael Johnson" userId="29e5e5da8e65219c" providerId="LiveId" clId="{98F37264-A83F-48D4-81AC-A08F8C04BFC6}" dt="2025-02-17T01:15:03.138" v="762" actId="1076"/>
          <ac:spMkLst>
            <pc:docMk/>
            <pc:sldMk cId="2309143108" sldId="260"/>
            <ac:spMk id="10" creationId="{F815E75B-9463-D3DB-07AD-7921BF5EDC19}"/>
          </ac:spMkLst>
        </pc:spChg>
        <pc:spChg chg="add mod">
          <ac:chgData name="Michael Johnson" userId="29e5e5da8e65219c" providerId="LiveId" clId="{98F37264-A83F-48D4-81AC-A08F8C04BFC6}" dt="2025-02-17T01:15:03.138" v="762" actId="1076"/>
          <ac:spMkLst>
            <pc:docMk/>
            <pc:sldMk cId="2309143108" sldId="260"/>
            <ac:spMk id="11" creationId="{236FB4D9-015C-839A-C0CF-FD2312D0D862}"/>
          </ac:spMkLst>
        </pc:spChg>
        <pc:spChg chg="add mod">
          <ac:chgData name="Michael Johnson" userId="29e5e5da8e65219c" providerId="LiveId" clId="{98F37264-A83F-48D4-81AC-A08F8C04BFC6}" dt="2025-02-17T01:15:24.400" v="770" actId="688"/>
          <ac:spMkLst>
            <pc:docMk/>
            <pc:sldMk cId="2309143108" sldId="260"/>
            <ac:spMk id="12" creationId="{AA5904BA-F182-113D-D659-5B15DF3F6024}"/>
          </ac:spMkLst>
        </pc:spChg>
        <pc:spChg chg="add mod">
          <ac:chgData name="Michael Johnson" userId="29e5e5da8e65219c" providerId="LiveId" clId="{98F37264-A83F-48D4-81AC-A08F8C04BFC6}" dt="2025-02-17T01:15:29.200" v="772" actId="688"/>
          <ac:spMkLst>
            <pc:docMk/>
            <pc:sldMk cId="2309143108" sldId="260"/>
            <ac:spMk id="13" creationId="{0773E29E-BBA4-383B-EE6B-9EE403651581}"/>
          </ac:spMkLst>
        </pc:spChg>
        <pc:spChg chg="add mod">
          <ac:chgData name="Michael Johnson" userId="29e5e5da8e65219c" providerId="LiveId" clId="{98F37264-A83F-48D4-81AC-A08F8C04BFC6}" dt="2025-02-17T01:15:03.138" v="762" actId="1076"/>
          <ac:spMkLst>
            <pc:docMk/>
            <pc:sldMk cId="2309143108" sldId="260"/>
            <ac:spMk id="14" creationId="{02F4AB04-CDF0-C593-8525-94496FE23ABF}"/>
          </ac:spMkLst>
        </pc:spChg>
        <pc:grpChg chg="mod">
          <ac:chgData name="Michael Johnson" userId="29e5e5da8e65219c" providerId="LiveId" clId="{98F37264-A83F-48D4-81AC-A08F8C04BFC6}" dt="2025-02-17T01:15:03.138" v="762" actId="1076"/>
          <ac:grpSpMkLst>
            <pc:docMk/>
            <pc:sldMk cId="2309143108" sldId="260"/>
            <ac:grpSpMk id="15" creationId="{A58FEDCC-D134-44BD-EDA4-76A3444994A2}"/>
          </ac:grpSpMkLst>
        </pc:grpChg>
        <pc:picChg chg="mod">
          <ac:chgData name="Michael Johnson" userId="29e5e5da8e65219c" providerId="LiveId" clId="{98F37264-A83F-48D4-81AC-A08F8C04BFC6}" dt="2025-02-17T01:14:19.753" v="757"/>
          <ac:picMkLst>
            <pc:docMk/>
            <pc:sldMk cId="2309143108" sldId="260"/>
            <ac:picMk id="17" creationId="{F46FD66F-CCBE-563F-D010-EA7A08763F41}"/>
          </ac:picMkLst>
        </pc:picChg>
      </pc:sldChg>
      <pc:sldChg chg="addSp delSp modSp new del mod">
        <pc:chgData name="Michael Johnson" userId="29e5e5da8e65219c" providerId="LiveId" clId="{98F37264-A83F-48D4-81AC-A08F8C04BFC6}" dt="2025-02-17T01:36:08.370" v="996" actId="47"/>
        <pc:sldMkLst>
          <pc:docMk/>
          <pc:sldMk cId="4274133507" sldId="261"/>
        </pc:sldMkLst>
      </pc:sldChg>
      <pc:sldChg chg="add del modTransition">
        <pc:chgData name="Michael Johnson" userId="29e5e5da8e65219c" providerId="LiveId" clId="{98F37264-A83F-48D4-81AC-A08F8C04BFC6}" dt="2025-02-17T01:36:06.116" v="995" actId="47"/>
        <pc:sldMkLst>
          <pc:docMk/>
          <pc:sldMk cId="129414353" sldId="262"/>
        </pc:sldMkLst>
      </pc:sldChg>
      <pc:sldChg chg="modSp add mod modTransition">
        <pc:chgData name="Michael Johnson" userId="29e5e5da8e65219c" providerId="LiveId" clId="{98F37264-A83F-48D4-81AC-A08F8C04BFC6}" dt="2025-02-19T21:08:35.194" v="8799"/>
        <pc:sldMkLst>
          <pc:docMk/>
          <pc:sldMk cId="1902877441" sldId="263"/>
        </pc:sldMkLst>
        <pc:spChg chg="mod">
          <ac:chgData name="Michael Johnson" userId="29e5e5da8e65219c" providerId="LiveId" clId="{98F37264-A83F-48D4-81AC-A08F8C04BFC6}" dt="2025-02-17T01:16:16.853" v="801" actId="20577"/>
          <ac:spMkLst>
            <pc:docMk/>
            <pc:sldMk cId="1902877441" sldId="263"/>
            <ac:spMk id="3" creationId="{A2A9EBEC-3AAC-8EE3-6E17-C28E35D3FFC0}"/>
          </ac:spMkLst>
        </pc:spChg>
        <pc:spChg chg="mod">
          <ac:chgData name="Michael Johnson" userId="29e5e5da8e65219c" providerId="LiveId" clId="{98F37264-A83F-48D4-81AC-A08F8C04BFC6}" dt="2025-02-17T01:16:00.144" v="776" actId="1076"/>
          <ac:spMkLst>
            <pc:docMk/>
            <pc:sldMk cId="1902877441" sldId="263"/>
            <ac:spMk id="7" creationId="{406D7C00-6B14-55E4-6E07-B190E759E2D9}"/>
          </ac:spMkLst>
        </pc:spChg>
        <pc:spChg chg="mod">
          <ac:chgData name="Michael Johnson" userId="29e5e5da8e65219c" providerId="LiveId" clId="{98F37264-A83F-48D4-81AC-A08F8C04BFC6}" dt="2025-02-17T01:16:04.888" v="778" actId="1076"/>
          <ac:spMkLst>
            <pc:docMk/>
            <pc:sldMk cId="1902877441" sldId="263"/>
            <ac:spMk id="8" creationId="{F398CA1E-E07A-4D78-916A-3A3915081C83}"/>
          </ac:spMkLst>
        </pc:spChg>
        <pc:spChg chg="mod">
          <ac:chgData name="Michael Johnson" userId="29e5e5da8e65219c" providerId="LiveId" clId="{98F37264-A83F-48D4-81AC-A08F8C04BFC6}" dt="2025-02-17T01:16:02.368" v="777" actId="1076"/>
          <ac:spMkLst>
            <pc:docMk/>
            <pc:sldMk cId="1902877441" sldId="263"/>
            <ac:spMk id="9" creationId="{C8B2174A-20C6-F0B6-51DB-C70C0EE974C3}"/>
          </ac:spMkLst>
        </pc:spChg>
        <pc:spChg chg="mod">
          <ac:chgData name="Michael Johnson" userId="29e5e5da8e65219c" providerId="LiveId" clId="{98F37264-A83F-48D4-81AC-A08F8C04BFC6}" dt="2025-02-17T01:16:06.864" v="779" actId="1076"/>
          <ac:spMkLst>
            <pc:docMk/>
            <pc:sldMk cId="1902877441" sldId="263"/>
            <ac:spMk id="12" creationId="{E838AEFE-5133-A4C0-6DE8-5495FAF2FA5F}"/>
          </ac:spMkLst>
        </pc:spChg>
        <pc:spChg chg="mod">
          <ac:chgData name="Michael Johnson" userId="29e5e5da8e65219c" providerId="LiveId" clId="{98F37264-A83F-48D4-81AC-A08F8C04BFC6}" dt="2025-02-17T01:16:08.368" v="780" actId="1076"/>
          <ac:spMkLst>
            <pc:docMk/>
            <pc:sldMk cId="1902877441" sldId="263"/>
            <ac:spMk id="13" creationId="{E6DE5B9A-ADBC-349D-316C-60F096C8CB2E}"/>
          </ac:spMkLst>
        </pc:spChg>
      </pc:sldChg>
      <pc:sldChg chg="addSp delSp modSp add mod modTransition">
        <pc:chgData name="Michael Johnson" userId="29e5e5da8e65219c" providerId="LiveId" clId="{98F37264-A83F-48D4-81AC-A08F8C04BFC6}" dt="2025-02-19T21:08:44.975" v="8800"/>
        <pc:sldMkLst>
          <pc:docMk/>
          <pc:sldMk cId="152739013" sldId="264"/>
        </pc:sldMkLst>
        <pc:spChg chg="mod">
          <ac:chgData name="Michael Johnson" userId="29e5e5da8e65219c" providerId="LiveId" clId="{98F37264-A83F-48D4-81AC-A08F8C04BFC6}" dt="2025-02-17T01:45:32.749" v="1120" actId="20577"/>
          <ac:spMkLst>
            <pc:docMk/>
            <pc:sldMk cId="152739013" sldId="264"/>
            <ac:spMk id="4" creationId="{33F13E2A-A8B1-5E3B-F679-190BD4393B52}"/>
          </ac:spMkLst>
        </pc:spChg>
        <pc:spChg chg="add mod">
          <ac:chgData name="Michael Johnson" userId="29e5e5da8e65219c" providerId="LiveId" clId="{98F37264-A83F-48D4-81AC-A08F8C04BFC6}" dt="2025-02-17T01:18:23.745" v="812" actId="164"/>
          <ac:spMkLst>
            <pc:docMk/>
            <pc:sldMk cId="152739013" sldId="264"/>
            <ac:spMk id="18" creationId="{7F23AEF8-3D20-0E3C-B0E6-D9B1E01C7695}"/>
          </ac:spMkLst>
        </pc:spChg>
        <pc:spChg chg="add mod">
          <ac:chgData name="Michael Johnson" userId="29e5e5da8e65219c" providerId="LiveId" clId="{98F37264-A83F-48D4-81AC-A08F8C04BFC6}" dt="2025-02-17T01:18:23.745" v="812" actId="164"/>
          <ac:spMkLst>
            <pc:docMk/>
            <pc:sldMk cId="152739013" sldId="264"/>
            <ac:spMk id="19" creationId="{6DDD2064-0D57-7F97-860F-329C903B574B}"/>
          </ac:spMkLst>
        </pc:spChg>
        <pc:spChg chg="add mod">
          <ac:chgData name="Michael Johnson" userId="29e5e5da8e65219c" providerId="LiveId" clId="{98F37264-A83F-48D4-81AC-A08F8C04BFC6}" dt="2025-02-17T01:18:23.745" v="812" actId="164"/>
          <ac:spMkLst>
            <pc:docMk/>
            <pc:sldMk cId="152739013" sldId="264"/>
            <ac:spMk id="20" creationId="{31D1433E-79DE-3059-40FB-07F5880674DB}"/>
          </ac:spMkLst>
        </pc:spChg>
        <pc:spChg chg="add mod">
          <ac:chgData name="Michael Johnson" userId="29e5e5da8e65219c" providerId="LiveId" clId="{98F37264-A83F-48D4-81AC-A08F8C04BFC6}" dt="2025-02-17T01:18:23.209" v="811" actId="164"/>
          <ac:spMkLst>
            <pc:docMk/>
            <pc:sldMk cId="152739013" sldId="264"/>
            <ac:spMk id="21" creationId="{A8736EDC-B7D2-3A3A-9DD7-8C6D24D8B6B2}"/>
          </ac:spMkLst>
        </pc:spChg>
        <pc:spChg chg="add mod">
          <ac:chgData name="Michael Johnson" userId="29e5e5da8e65219c" providerId="LiveId" clId="{98F37264-A83F-48D4-81AC-A08F8C04BFC6}" dt="2025-02-17T01:18:23.209" v="811" actId="164"/>
          <ac:spMkLst>
            <pc:docMk/>
            <pc:sldMk cId="152739013" sldId="264"/>
            <ac:spMk id="22" creationId="{BBAEA626-0B89-5049-7B35-F14091FA9D71}"/>
          </ac:spMkLst>
        </pc:spChg>
      </pc:sldChg>
      <pc:sldChg chg="addSp modSp add mod modTransition">
        <pc:chgData name="Michael Johnson" userId="29e5e5da8e65219c" providerId="LiveId" clId="{98F37264-A83F-48D4-81AC-A08F8C04BFC6}" dt="2025-02-19T21:08:55.137" v="8801"/>
        <pc:sldMkLst>
          <pc:docMk/>
          <pc:sldMk cId="1510431182" sldId="265"/>
        </pc:sldMkLst>
        <pc:spChg chg="mod">
          <ac:chgData name="Michael Johnson" userId="29e5e5da8e65219c" providerId="LiveId" clId="{98F37264-A83F-48D4-81AC-A08F8C04BFC6}" dt="2025-02-17T01:45:32.285" v="1119" actId="20577"/>
          <ac:spMkLst>
            <pc:docMk/>
            <pc:sldMk cId="1510431182" sldId="265"/>
            <ac:spMk id="4" creationId="{6C86D924-4534-9CEB-A722-6350002F2B68}"/>
          </ac:spMkLst>
        </pc:spChg>
        <pc:spChg chg="mod">
          <ac:chgData name="Michael Johnson" userId="29e5e5da8e65219c" providerId="LiveId" clId="{98F37264-A83F-48D4-81AC-A08F8C04BFC6}" dt="2025-02-17T01:18:45.843" v="817" actId="164"/>
          <ac:spMkLst>
            <pc:docMk/>
            <pc:sldMk cId="1510431182" sldId="265"/>
            <ac:spMk id="18" creationId="{1A72E1CA-CCB7-9477-DBDE-E10D9BF2204F}"/>
          </ac:spMkLst>
        </pc:spChg>
        <pc:spChg chg="mod">
          <ac:chgData name="Michael Johnson" userId="29e5e5da8e65219c" providerId="LiveId" clId="{98F37264-A83F-48D4-81AC-A08F8C04BFC6}" dt="2025-02-17T01:18:45.843" v="817" actId="164"/>
          <ac:spMkLst>
            <pc:docMk/>
            <pc:sldMk cId="1510431182" sldId="265"/>
            <ac:spMk id="19" creationId="{45597078-19DA-12B9-4FD5-21CA22C57C31}"/>
          </ac:spMkLst>
        </pc:spChg>
        <pc:spChg chg="mod">
          <ac:chgData name="Michael Johnson" userId="29e5e5da8e65219c" providerId="LiveId" clId="{98F37264-A83F-48D4-81AC-A08F8C04BFC6}" dt="2025-02-17T01:18:45.843" v="817" actId="164"/>
          <ac:spMkLst>
            <pc:docMk/>
            <pc:sldMk cId="1510431182" sldId="265"/>
            <ac:spMk id="20" creationId="{6E01851B-4D9D-E27F-2537-7F5F7623E69A}"/>
          </ac:spMkLst>
        </pc:spChg>
        <pc:spChg chg="mod">
          <ac:chgData name="Michael Johnson" userId="29e5e5da8e65219c" providerId="LiveId" clId="{98F37264-A83F-48D4-81AC-A08F8C04BFC6}" dt="2025-02-17T01:18:41.786" v="816" actId="164"/>
          <ac:spMkLst>
            <pc:docMk/>
            <pc:sldMk cId="1510431182" sldId="265"/>
            <ac:spMk id="21" creationId="{27A24DD0-10AC-C36F-1E3F-73854F314B52}"/>
          </ac:spMkLst>
        </pc:spChg>
        <pc:spChg chg="mod">
          <ac:chgData name="Michael Johnson" userId="29e5e5da8e65219c" providerId="LiveId" clId="{98F37264-A83F-48D4-81AC-A08F8C04BFC6}" dt="2025-02-17T01:18:41.786" v="816" actId="164"/>
          <ac:spMkLst>
            <pc:docMk/>
            <pc:sldMk cId="1510431182" sldId="265"/>
            <ac:spMk id="22" creationId="{030F18BD-EDDE-43CB-695B-30FF462E22F5}"/>
          </ac:spMkLst>
        </pc:spChg>
        <pc:grpChg chg="add mod">
          <ac:chgData name="Michael Johnson" userId="29e5e5da8e65219c" providerId="LiveId" clId="{98F37264-A83F-48D4-81AC-A08F8C04BFC6}" dt="2025-02-17T01:18:41.786" v="816" actId="164"/>
          <ac:grpSpMkLst>
            <pc:docMk/>
            <pc:sldMk cId="1510431182" sldId="265"/>
            <ac:grpSpMk id="8" creationId="{8E36116C-613C-9FA4-1D96-8AFED7623E38}"/>
          </ac:grpSpMkLst>
        </pc:grpChg>
        <pc:grpChg chg="add mod">
          <ac:chgData name="Michael Johnson" userId="29e5e5da8e65219c" providerId="LiveId" clId="{98F37264-A83F-48D4-81AC-A08F8C04BFC6}" dt="2025-02-17T01:18:45.843" v="817" actId="164"/>
          <ac:grpSpMkLst>
            <pc:docMk/>
            <pc:sldMk cId="1510431182" sldId="265"/>
            <ac:grpSpMk id="9" creationId="{6AE39356-920E-AFC5-D45F-72C250C499CD}"/>
          </ac:grpSpMkLst>
        </pc:grpChg>
      </pc:sldChg>
      <pc:sldChg chg="add del">
        <pc:chgData name="Michael Johnson" userId="29e5e5da8e65219c" providerId="LiveId" clId="{98F37264-A83F-48D4-81AC-A08F8C04BFC6}" dt="2025-02-17T01:18:00.419" v="808" actId="2890"/>
        <pc:sldMkLst>
          <pc:docMk/>
          <pc:sldMk cId="2342447714" sldId="265"/>
        </pc:sldMkLst>
      </pc:sldChg>
      <pc:sldChg chg="addSp delSp modSp add mod modTransition">
        <pc:chgData name="Michael Johnson" userId="29e5e5da8e65219c" providerId="LiveId" clId="{98F37264-A83F-48D4-81AC-A08F8C04BFC6}" dt="2025-02-19T21:08:57.981" v="8802"/>
        <pc:sldMkLst>
          <pc:docMk/>
          <pc:sldMk cId="1693183952" sldId="266"/>
        </pc:sldMkLst>
        <pc:grpChg chg="mod">
          <ac:chgData name="Michael Johnson" userId="29e5e5da8e65219c" providerId="LiveId" clId="{98F37264-A83F-48D4-81AC-A08F8C04BFC6}" dt="2025-02-17T01:19:25.248" v="825" actId="1076"/>
          <ac:grpSpMkLst>
            <pc:docMk/>
            <pc:sldMk cId="1693183952" sldId="266"/>
            <ac:grpSpMk id="8" creationId="{9752A5FB-2A6F-E318-09C1-DCB85CE51DFF}"/>
          </ac:grpSpMkLst>
        </pc:grpChg>
        <pc:grpChg chg="mod">
          <ac:chgData name="Michael Johnson" userId="29e5e5da8e65219c" providerId="LiveId" clId="{98F37264-A83F-48D4-81AC-A08F8C04BFC6}" dt="2025-02-17T01:19:31.265" v="827" actId="1076"/>
          <ac:grpSpMkLst>
            <pc:docMk/>
            <pc:sldMk cId="1693183952" sldId="266"/>
            <ac:grpSpMk id="9" creationId="{D4BF5378-F0C2-7C91-C243-21B0F54E1EC0}"/>
          </ac:grpSpMkLst>
        </pc:grpChg>
      </pc:sldChg>
      <pc:sldChg chg="add del">
        <pc:chgData name="Michael Johnson" userId="29e5e5da8e65219c" providerId="LiveId" clId="{98F37264-A83F-48D4-81AC-A08F8C04BFC6}" dt="2025-02-17T01:17:59.959" v="807" actId="2890"/>
        <pc:sldMkLst>
          <pc:docMk/>
          <pc:sldMk cId="4070579767" sldId="266"/>
        </pc:sldMkLst>
      </pc:sldChg>
      <pc:sldChg chg="modSp add mod modTransition">
        <pc:chgData name="Michael Johnson" userId="29e5e5da8e65219c" providerId="LiveId" clId="{98F37264-A83F-48D4-81AC-A08F8C04BFC6}" dt="2025-02-17T01:21:53.543" v="846"/>
        <pc:sldMkLst>
          <pc:docMk/>
          <pc:sldMk cId="2970232577" sldId="267"/>
        </pc:sldMkLst>
        <pc:grpChg chg="mod">
          <ac:chgData name="Michael Johnson" userId="29e5e5da8e65219c" providerId="LiveId" clId="{98F37264-A83F-48D4-81AC-A08F8C04BFC6}" dt="2025-02-17T01:19:48.608" v="829" actId="1076"/>
          <ac:grpSpMkLst>
            <pc:docMk/>
            <pc:sldMk cId="2970232577" sldId="267"/>
            <ac:grpSpMk id="8" creationId="{BEE0F112-F40A-6E8E-F452-34BE02E9186C}"/>
          </ac:grpSpMkLst>
        </pc:grpChg>
        <pc:grpChg chg="mod">
          <ac:chgData name="Michael Johnson" userId="29e5e5da8e65219c" providerId="LiveId" clId="{98F37264-A83F-48D4-81AC-A08F8C04BFC6}" dt="2025-02-17T01:19:53.441" v="831" actId="1076"/>
          <ac:grpSpMkLst>
            <pc:docMk/>
            <pc:sldMk cId="2970232577" sldId="267"/>
            <ac:grpSpMk id="9" creationId="{D88BF677-CBE1-106B-A249-42EE117FF3A6}"/>
          </ac:grpSpMkLst>
        </pc:grpChg>
      </pc:sldChg>
      <pc:sldChg chg="modSp add mod modTransition">
        <pc:chgData name="Michael Johnson" userId="29e5e5da8e65219c" providerId="LiveId" clId="{98F37264-A83F-48D4-81AC-A08F8C04BFC6}" dt="2025-02-17T01:21:57.591" v="847"/>
        <pc:sldMkLst>
          <pc:docMk/>
          <pc:sldMk cId="2790698307" sldId="268"/>
        </pc:sldMkLst>
        <pc:grpChg chg="mod">
          <ac:chgData name="Michael Johnson" userId="29e5e5da8e65219c" providerId="LiveId" clId="{98F37264-A83F-48D4-81AC-A08F8C04BFC6}" dt="2025-02-17T01:19:59.880" v="834" actId="1076"/>
          <ac:grpSpMkLst>
            <pc:docMk/>
            <pc:sldMk cId="2790698307" sldId="268"/>
            <ac:grpSpMk id="8" creationId="{C5A980F6-C8C4-4D2B-599A-1FCF8821D559}"/>
          </ac:grpSpMkLst>
        </pc:grpChg>
        <pc:grpChg chg="mod">
          <ac:chgData name="Michael Johnson" userId="29e5e5da8e65219c" providerId="LiveId" clId="{98F37264-A83F-48D4-81AC-A08F8C04BFC6}" dt="2025-02-17T01:20:07.232" v="836" actId="1076"/>
          <ac:grpSpMkLst>
            <pc:docMk/>
            <pc:sldMk cId="2790698307" sldId="268"/>
            <ac:grpSpMk id="9" creationId="{80E41D4B-5BD9-B8F8-276C-70A82B5A9AE4}"/>
          </ac:grpSpMkLst>
        </pc:grpChg>
      </pc:sldChg>
      <pc:sldChg chg="add ord modTransition">
        <pc:chgData name="Michael Johnson" userId="29e5e5da8e65219c" providerId="LiveId" clId="{98F37264-A83F-48D4-81AC-A08F8C04BFC6}" dt="2025-02-17T01:22:01.251" v="848"/>
        <pc:sldMkLst>
          <pc:docMk/>
          <pc:sldMk cId="1582377178" sldId="269"/>
        </pc:sldMkLst>
      </pc:sldChg>
      <pc:sldChg chg="modSp add mod">
        <pc:chgData name="Michael Johnson" userId="29e5e5da8e65219c" providerId="LiveId" clId="{98F37264-A83F-48D4-81AC-A08F8C04BFC6}" dt="2025-02-17T01:23:23.731" v="876" actId="20577"/>
        <pc:sldMkLst>
          <pc:docMk/>
          <pc:sldMk cId="2387775630" sldId="270"/>
        </pc:sldMkLst>
        <pc:spChg chg="mod">
          <ac:chgData name="Michael Johnson" userId="29e5e5da8e65219c" providerId="LiveId" clId="{98F37264-A83F-48D4-81AC-A08F8C04BFC6}" dt="2025-02-17T01:23:23.731" v="876" actId="20577"/>
          <ac:spMkLst>
            <pc:docMk/>
            <pc:sldMk cId="2387775630" sldId="270"/>
            <ac:spMk id="3" creationId="{01C93BF4-62B2-EB0F-53B2-B192C66C4003}"/>
          </ac:spMkLst>
        </pc:spChg>
        <pc:spChg chg="mod">
          <ac:chgData name="Michael Johnson" userId="29e5e5da8e65219c" providerId="LiveId" clId="{98F37264-A83F-48D4-81AC-A08F8C04BFC6}" dt="2025-02-17T01:22:52.679" v="851" actId="1076"/>
          <ac:spMkLst>
            <pc:docMk/>
            <pc:sldMk cId="2387775630" sldId="270"/>
            <ac:spMk id="10" creationId="{950B10AB-F4F8-4D37-A426-B7F19BBE30BE}"/>
          </ac:spMkLst>
        </pc:spChg>
        <pc:spChg chg="mod">
          <ac:chgData name="Michael Johnson" userId="29e5e5da8e65219c" providerId="LiveId" clId="{98F37264-A83F-48D4-81AC-A08F8C04BFC6}" dt="2025-02-17T01:22:48.841" v="850" actId="1076"/>
          <ac:spMkLst>
            <pc:docMk/>
            <pc:sldMk cId="2387775630" sldId="270"/>
            <ac:spMk id="11" creationId="{E14DF86F-ADDE-25A3-B71F-AC63E5259D0D}"/>
          </ac:spMkLst>
        </pc:spChg>
      </pc:sldChg>
      <pc:sldChg chg="addSp delSp modSp add mod modTransition">
        <pc:chgData name="Michael Johnson" userId="29e5e5da8e65219c" providerId="LiveId" clId="{98F37264-A83F-48D4-81AC-A08F8C04BFC6}" dt="2025-02-19T21:09:13.179" v="8803"/>
        <pc:sldMkLst>
          <pc:docMk/>
          <pc:sldMk cId="2239973714" sldId="271"/>
        </pc:sldMkLst>
        <pc:spChg chg="add mod">
          <ac:chgData name="Michael Johnson" userId="29e5e5da8e65219c" providerId="LiveId" clId="{98F37264-A83F-48D4-81AC-A08F8C04BFC6}" dt="2025-02-17T01:23:51.662" v="880"/>
          <ac:spMkLst>
            <pc:docMk/>
            <pc:sldMk cId="2239973714" sldId="271"/>
            <ac:spMk id="7" creationId="{D02091DF-41DD-EF65-F9C3-8F8259823B77}"/>
          </ac:spMkLst>
        </pc:spChg>
        <pc:spChg chg="add mod">
          <ac:chgData name="Michael Johnson" userId="29e5e5da8e65219c" providerId="LiveId" clId="{98F37264-A83F-48D4-81AC-A08F8C04BFC6}" dt="2025-02-17T01:23:51.662" v="880"/>
          <ac:spMkLst>
            <pc:docMk/>
            <pc:sldMk cId="2239973714" sldId="271"/>
            <ac:spMk id="12" creationId="{31C02F5C-E592-8B8E-DB8A-B55A40395593}"/>
          </ac:spMkLst>
        </pc:spChg>
      </pc:sldChg>
      <pc:sldChg chg="addSp modSp add modTransition">
        <pc:chgData name="Michael Johnson" userId="29e5e5da8e65219c" providerId="LiveId" clId="{98F37264-A83F-48D4-81AC-A08F8C04BFC6}" dt="2025-02-17T01:24:40.814" v="889" actId="164"/>
        <pc:sldMkLst>
          <pc:docMk/>
          <pc:sldMk cId="3886551290" sldId="272"/>
        </pc:sldMkLst>
        <pc:spChg chg="mod">
          <ac:chgData name="Michael Johnson" userId="29e5e5da8e65219c" providerId="LiveId" clId="{98F37264-A83F-48D4-81AC-A08F8C04BFC6}" dt="2025-02-17T01:24:40.814" v="889" actId="164"/>
          <ac:spMkLst>
            <pc:docMk/>
            <pc:sldMk cId="3886551290" sldId="272"/>
            <ac:spMk id="7" creationId="{523E59D9-90A1-D0C3-A456-B254578F1876}"/>
          </ac:spMkLst>
        </pc:spChg>
        <pc:spChg chg="mod">
          <ac:chgData name="Michael Johnson" userId="29e5e5da8e65219c" providerId="LiveId" clId="{98F37264-A83F-48D4-81AC-A08F8C04BFC6}" dt="2025-02-17T01:24:36.779" v="888" actId="164"/>
          <ac:spMkLst>
            <pc:docMk/>
            <pc:sldMk cId="3886551290" sldId="272"/>
            <ac:spMk id="12" creationId="{C42C8B0C-7DF2-0A5E-203A-4B2B91882813}"/>
          </ac:spMkLst>
        </pc:spChg>
        <pc:grpChg chg="mod">
          <ac:chgData name="Michael Johnson" userId="29e5e5da8e65219c" providerId="LiveId" clId="{98F37264-A83F-48D4-81AC-A08F8C04BFC6}" dt="2025-02-17T01:24:36.779" v="888" actId="164"/>
          <ac:grpSpMkLst>
            <pc:docMk/>
            <pc:sldMk cId="3886551290" sldId="272"/>
            <ac:grpSpMk id="8" creationId="{0BC1729E-EB03-9ED9-9B7A-61EB8F3D0217}"/>
          </ac:grpSpMkLst>
        </pc:grpChg>
        <pc:grpChg chg="mod">
          <ac:chgData name="Michael Johnson" userId="29e5e5da8e65219c" providerId="LiveId" clId="{98F37264-A83F-48D4-81AC-A08F8C04BFC6}" dt="2025-02-17T01:24:40.814" v="889" actId="164"/>
          <ac:grpSpMkLst>
            <pc:docMk/>
            <pc:sldMk cId="3886551290" sldId="272"/>
            <ac:grpSpMk id="9" creationId="{44531706-00E9-3689-3EC4-BF2A05954F5F}"/>
          </ac:grpSpMkLst>
        </pc:grpChg>
        <pc:grpChg chg="add mod">
          <ac:chgData name="Michael Johnson" userId="29e5e5da8e65219c" providerId="LiveId" clId="{98F37264-A83F-48D4-81AC-A08F8C04BFC6}" dt="2025-02-17T01:24:36.779" v="888" actId="164"/>
          <ac:grpSpMkLst>
            <pc:docMk/>
            <pc:sldMk cId="3886551290" sldId="272"/>
            <ac:grpSpMk id="10" creationId="{69A2FC84-D915-F98E-1A0F-A9CF031F1F8C}"/>
          </ac:grpSpMkLst>
        </pc:grpChg>
        <pc:grpChg chg="add mod">
          <ac:chgData name="Michael Johnson" userId="29e5e5da8e65219c" providerId="LiveId" clId="{98F37264-A83F-48D4-81AC-A08F8C04BFC6}" dt="2025-02-17T01:24:40.814" v="889" actId="164"/>
          <ac:grpSpMkLst>
            <pc:docMk/>
            <pc:sldMk cId="3886551290" sldId="272"/>
            <ac:grpSpMk id="11" creationId="{307C1915-1BE9-06D6-FE19-B8F63C48E502}"/>
          </ac:grpSpMkLst>
        </pc:grpChg>
      </pc:sldChg>
      <pc:sldChg chg="addSp modSp add mod modTransition">
        <pc:chgData name="Michael Johnson" userId="29e5e5da8e65219c" providerId="LiveId" clId="{98F37264-A83F-48D4-81AC-A08F8C04BFC6}" dt="2025-02-17T01:30:34.617" v="927"/>
        <pc:sldMkLst>
          <pc:docMk/>
          <pc:sldMk cId="442692788" sldId="273"/>
        </pc:sldMkLst>
        <pc:spChg chg="mod">
          <ac:chgData name="Michael Johnson" userId="29e5e5da8e65219c" providerId="LiveId" clId="{98F37264-A83F-48D4-81AC-A08F8C04BFC6}" dt="2025-02-17T01:25:06.217" v="894" actId="571"/>
          <ac:spMkLst>
            <pc:docMk/>
            <pc:sldMk cId="442692788" sldId="273"/>
            <ac:spMk id="24" creationId="{0F875F82-D3F6-9E21-2378-A65814646B1B}"/>
          </ac:spMkLst>
        </pc:spChg>
        <pc:spChg chg="mod">
          <ac:chgData name="Michael Johnson" userId="29e5e5da8e65219c" providerId="LiveId" clId="{98F37264-A83F-48D4-81AC-A08F8C04BFC6}" dt="2025-02-17T01:25:06.217" v="894" actId="571"/>
          <ac:spMkLst>
            <pc:docMk/>
            <pc:sldMk cId="442692788" sldId="273"/>
            <ac:spMk id="25" creationId="{84201F9E-D5F2-595E-CB15-7B222BF95A23}"/>
          </ac:spMkLst>
        </pc:spChg>
        <pc:spChg chg="mod">
          <ac:chgData name="Michael Johnson" userId="29e5e5da8e65219c" providerId="LiveId" clId="{98F37264-A83F-48D4-81AC-A08F8C04BFC6}" dt="2025-02-17T01:25:06.217" v="894" actId="571"/>
          <ac:spMkLst>
            <pc:docMk/>
            <pc:sldMk cId="442692788" sldId="273"/>
            <ac:spMk id="26" creationId="{E82D898E-43AB-26AC-E7AA-BF309AA723F8}"/>
          </ac:spMkLst>
        </pc:spChg>
        <pc:grpChg chg="mod">
          <ac:chgData name="Michael Johnson" userId="29e5e5da8e65219c" providerId="LiveId" clId="{98F37264-A83F-48D4-81AC-A08F8C04BFC6}" dt="2025-02-17T01:25:00.937" v="893" actId="1076"/>
          <ac:grpSpMkLst>
            <pc:docMk/>
            <pc:sldMk cId="442692788" sldId="273"/>
            <ac:grpSpMk id="10" creationId="{532AE352-38B2-E6F3-5D41-AE196C6E79CE}"/>
          </ac:grpSpMkLst>
        </pc:grpChg>
        <pc:grpChg chg="add mod">
          <ac:chgData name="Michael Johnson" userId="29e5e5da8e65219c" providerId="LiveId" clId="{98F37264-A83F-48D4-81AC-A08F8C04BFC6}" dt="2025-02-17T01:25:06.217" v="894" actId="571"/>
          <ac:grpSpMkLst>
            <pc:docMk/>
            <pc:sldMk cId="442692788" sldId="273"/>
            <ac:grpSpMk id="13" creationId="{E8425CE8-EEB3-BD21-0CF1-E98141DC85F5}"/>
          </ac:grpSpMkLst>
        </pc:grpChg>
        <pc:grpChg chg="mod">
          <ac:chgData name="Michael Johnson" userId="29e5e5da8e65219c" providerId="LiveId" clId="{98F37264-A83F-48D4-81AC-A08F8C04BFC6}" dt="2025-02-17T01:25:06.217" v="894" actId="571"/>
          <ac:grpSpMkLst>
            <pc:docMk/>
            <pc:sldMk cId="442692788" sldId="273"/>
            <ac:grpSpMk id="23" creationId="{C0F9D9DB-9A08-F051-7E95-9A9801A4F8AF}"/>
          </ac:grpSpMkLst>
        </pc:grpChg>
      </pc:sldChg>
      <pc:sldChg chg="add del">
        <pc:chgData name="Michael Johnson" userId="29e5e5da8e65219c" providerId="LiveId" clId="{98F37264-A83F-48D4-81AC-A08F8C04BFC6}" dt="2025-02-17T01:24:29.536" v="886" actId="2890"/>
        <pc:sldMkLst>
          <pc:docMk/>
          <pc:sldMk cId="1012504092" sldId="273"/>
        </pc:sldMkLst>
      </pc:sldChg>
      <pc:sldChg chg="delSp modSp add mod modTransition">
        <pc:chgData name="Michael Johnson" userId="29e5e5da8e65219c" providerId="LiveId" clId="{98F37264-A83F-48D4-81AC-A08F8C04BFC6}" dt="2025-02-17T01:30:39.122" v="928"/>
        <pc:sldMkLst>
          <pc:docMk/>
          <pc:sldMk cId="3831735023" sldId="274"/>
        </pc:sldMkLst>
        <pc:grpChg chg="mod">
          <ac:chgData name="Michael Johnson" userId="29e5e5da8e65219c" providerId="LiveId" clId="{98F37264-A83F-48D4-81AC-A08F8C04BFC6}" dt="2025-02-17T01:25:34.848" v="903" actId="1076"/>
          <ac:grpSpMkLst>
            <pc:docMk/>
            <pc:sldMk cId="3831735023" sldId="274"/>
            <ac:grpSpMk id="10" creationId="{E3C8F9AF-20E6-9311-3F8E-D768DFD63BDA}"/>
          </ac:grpSpMkLst>
        </pc:grpChg>
      </pc:sldChg>
      <pc:sldChg chg="addSp modSp add mod modTransition">
        <pc:chgData name="Michael Johnson" userId="29e5e5da8e65219c" providerId="LiveId" clId="{98F37264-A83F-48D4-81AC-A08F8C04BFC6}" dt="2025-02-19T21:10:12.963" v="8867" actId="1076"/>
        <pc:sldMkLst>
          <pc:docMk/>
          <pc:sldMk cId="1490294440" sldId="275"/>
        </pc:sldMkLst>
        <pc:spChg chg="add mod">
          <ac:chgData name="Michael Johnson" userId="29e5e5da8e65219c" providerId="LiveId" clId="{98F37264-A83F-48D4-81AC-A08F8C04BFC6}" dt="2025-02-19T21:10:12.963" v="8867" actId="1076"/>
          <ac:spMkLst>
            <pc:docMk/>
            <pc:sldMk cId="1490294440" sldId="275"/>
            <ac:spMk id="23" creationId="{E2342360-E4AC-9261-DECE-B167FEED2E90}"/>
          </ac:spMkLst>
        </pc:spChg>
        <pc:grpChg chg="mod">
          <ac:chgData name="Michael Johnson" userId="29e5e5da8e65219c" providerId="LiveId" clId="{98F37264-A83F-48D4-81AC-A08F8C04BFC6}" dt="2025-02-17T01:26:01.675" v="906" actId="164"/>
          <ac:grpSpMkLst>
            <pc:docMk/>
            <pc:sldMk cId="1490294440" sldId="275"/>
            <ac:grpSpMk id="10" creationId="{083D1D55-3F27-FE9D-F7E3-BD74E26B5D98}"/>
          </ac:grpSpMkLst>
        </pc:grpChg>
        <pc:grpChg chg="mod">
          <ac:chgData name="Michael Johnson" userId="29e5e5da8e65219c" providerId="LiveId" clId="{98F37264-A83F-48D4-81AC-A08F8C04BFC6}" dt="2025-02-17T01:26:01.675" v="906" actId="164"/>
          <ac:grpSpMkLst>
            <pc:docMk/>
            <pc:sldMk cId="1490294440" sldId="275"/>
            <ac:grpSpMk id="11" creationId="{EAC71D4C-DFA1-EC43-FE82-F1F7790C4CA2}"/>
          </ac:grpSpMkLst>
        </pc:grpChg>
        <pc:grpChg chg="add mod">
          <ac:chgData name="Michael Johnson" userId="29e5e5da8e65219c" providerId="LiveId" clId="{98F37264-A83F-48D4-81AC-A08F8C04BFC6}" dt="2025-02-17T01:26:01.675" v="906" actId="164"/>
          <ac:grpSpMkLst>
            <pc:docMk/>
            <pc:sldMk cId="1490294440" sldId="275"/>
            <ac:grpSpMk id="13" creationId="{3307F8F9-AE07-408B-7042-8EC51C401E8B}"/>
          </ac:grpSpMkLst>
        </pc:grpChg>
      </pc:sldChg>
      <pc:sldChg chg="addSp delSp modSp add mod modTransition">
        <pc:chgData name="Michael Johnson" userId="29e5e5da8e65219c" providerId="LiveId" clId="{98F37264-A83F-48D4-81AC-A08F8C04BFC6}" dt="2025-02-19T21:10:20.356" v="8868"/>
        <pc:sldMkLst>
          <pc:docMk/>
          <pc:sldMk cId="2683967475" sldId="276"/>
        </pc:sldMkLst>
        <pc:spChg chg="add mod">
          <ac:chgData name="Michael Johnson" userId="29e5e5da8e65219c" providerId="LiveId" clId="{98F37264-A83F-48D4-81AC-A08F8C04BFC6}" dt="2025-02-19T21:10:20.356" v="8868"/>
          <ac:spMkLst>
            <pc:docMk/>
            <pc:sldMk cId="2683967475" sldId="276"/>
            <ac:spMk id="23" creationId="{AFEBE7C5-B302-19A9-B372-538753EB0B61}"/>
          </ac:spMkLst>
        </pc:spChg>
        <pc:grpChg chg="mod">
          <ac:chgData name="Michael Johnson" userId="29e5e5da8e65219c" providerId="LiveId" clId="{98F37264-A83F-48D4-81AC-A08F8C04BFC6}" dt="2025-02-17T01:26:45.328" v="911" actId="1076"/>
          <ac:grpSpMkLst>
            <pc:docMk/>
            <pc:sldMk cId="2683967475" sldId="276"/>
            <ac:grpSpMk id="13" creationId="{A67A8380-7BDE-20BF-19E1-361401CCC322}"/>
          </ac:grpSpMkLst>
        </pc:grpChg>
      </pc:sldChg>
      <pc:sldChg chg="addSp delSp modSp add mod modTransition">
        <pc:chgData name="Michael Johnson" userId="29e5e5da8e65219c" providerId="LiveId" clId="{98F37264-A83F-48D4-81AC-A08F8C04BFC6}" dt="2025-02-19T21:10:21.638" v="8869"/>
        <pc:sldMkLst>
          <pc:docMk/>
          <pc:sldMk cId="2810377417" sldId="277"/>
        </pc:sldMkLst>
        <pc:spChg chg="add mod">
          <ac:chgData name="Michael Johnson" userId="29e5e5da8e65219c" providerId="LiveId" clId="{98F37264-A83F-48D4-81AC-A08F8C04BFC6}" dt="2025-02-19T21:10:21.638" v="8869"/>
          <ac:spMkLst>
            <pc:docMk/>
            <pc:sldMk cId="2810377417" sldId="277"/>
            <ac:spMk id="23" creationId="{C72ED87E-3495-5D33-053B-A106108920CF}"/>
          </ac:spMkLst>
        </pc:spChg>
        <pc:grpChg chg="mod">
          <ac:chgData name="Michael Johnson" userId="29e5e5da8e65219c" providerId="LiveId" clId="{98F37264-A83F-48D4-81AC-A08F8C04BFC6}" dt="2025-02-17T01:28:58.457" v="914" actId="1076"/>
          <ac:grpSpMkLst>
            <pc:docMk/>
            <pc:sldMk cId="2810377417" sldId="277"/>
            <ac:grpSpMk id="13" creationId="{92C1F57E-A7DD-A1F6-8BCB-FA7FBCE45ED7}"/>
          </ac:grpSpMkLst>
        </pc:grpChg>
      </pc:sldChg>
      <pc:sldChg chg="addSp delSp modSp add mod modTransition">
        <pc:chgData name="Michael Johnson" userId="29e5e5da8e65219c" providerId="LiveId" clId="{98F37264-A83F-48D4-81AC-A08F8C04BFC6}" dt="2025-02-19T21:10:26.807" v="8870"/>
        <pc:sldMkLst>
          <pc:docMk/>
          <pc:sldMk cId="1416778942" sldId="278"/>
        </pc:sldMkLst>
        <pc:spChg chg="add mod">
          <ac:chgData name="Michael Johnson" userId="29e5e5da8e65219c" providerId="LiveId" clId="{98F37264-A83F-48D4-81AC-A08F8C04BFC6}" dt="2025-02-19T21:10:26.807" v="8870"/>
          <ac:spMkLst>
            <pc:docMk/>
            <pc:sldMk cId="1416778942" sldId="278"/>
            <ac:spMk id="23" creationId="{B5F0741B-8C5F-65AB-78EF-10FFA5C80C6A}"/>
          </ac:spMkLst>
        </pc:spChg>
        <pc:grpChg chg="mod">
          <ac:chgData name="Michael Johnson" userId="29e5e5da8e65219c" providerId="LiveId" clId="{98F37264-A83F-48D4-81AC-A08F8C04BFC6}" dt="2025-02-17T01:29:11.079" v="917" actId="1076"/>
          <ac:grpSpMkLst>
            <pc:docMk/>
            <pc:sldMk cId="1416778942" sldId="278"/>
            <ac:grpSpMk id="13" creationId="{D5160733-1C26-D338-ABEF-8F0261ABF1ED}"/>
          </ac:grpSpMkLst>
        </pc:grpChg>
      </pc:sldChg>
      <pc:sldChg chg="addSp delSp modSp add mod modTransition">
        <pc:chgData name="Michael Johnson" userId="29e5e5da8e65219c" providerId="LiveId" clId="{98F37264-A83F-48D4-81AC-A08F8C04BFC6}" dt="2025-02-19T21:10:28.846" v="8871"/>
        <pc:sldMkLst>
          <pc:docMk/>
          <pc:sldMk cId="1978079942" sldId="279"/>
        </pc:sldMkLst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7" creationId="{778B5994-025F-6A7A-5433-52B964380E7F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12" creationId="{CAE6F117-DDA4-8152-F430-B85F3D29C99E}"/>
          </ac:spMkLst>
        </pc:spChg>
        <pc:spChg chg="add mod">
          <ac:chgData name="Michael Johnson" userId="29e5e5da8e65219c" providerId="LiveId" clId="{98F37264-A83F-48D4-81AC-A08F8C04BFC6}" dt="2025-02-19T21:10:28.846" v="8871"/>
          <ac:spMkLst>
            <pc:docMk/>
            <pc:sldMk cId="1978079942" sldId="279"/>
            <ac:spMk id="13" creationId="{60EC0051-19A5-41EC-EE06-ED98D9FE9CD3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18" creationId="{FE98A995-E7A9-E467-7303-150DDB29A0DD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19" creationId="{7CC3C38E-4925-5CDD-06CD-E6FA3B8937FE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20" creationId="{7AE9FFC7-90E6-0EE5-0AC3-C8E1CE18A208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21" creationId="{8FB50187-36ED-8C52-DBBE-52539B7F83D6}"/>
          </ac:spMkLst>
        </pc:spChg>
        <pc:spChg chg="mod">
          <ac:chgData name="Michael Johnson" userId="29e5e5da8e65219c" providerId="LiveId" clId="{98F37264-A83F-48D4-81AC-A08F8C04BFC6}" dt="2025-02-17T01:29:35.842" v="921" actId="165"/>
          <ac:spMkLst>
            <pc:docMk/>
            <pc:sldMk cId="1978079942" sldId="279"/>
            <ac:spMk id="22" creationId="{3515DA1A-5B3B-0038-11B6-334241C7A77A}"/>
          </ac:spMkLst>
        </pc:spChg>
        <pc:grpChg chg="mod">
          <ac:chgData name="Michael Johnson" userId="29e5e5da8e65219c" providerId="LiveId" clId="{98F37264-A83F-48D4-81AC-A08F8C04BFC6}" dt="2025-02-17T01:29:35.842" v="921" actId="165"/>
          <ac:grpSpMkLst>
            <pc:docMk/>
            <pc:sldMk cId="1978079942" sldId="279"/>
            <ac:grpSpMk id="8" creationId="{6B43094B-C99F-6CC7-22F6-02D4D6E99C04}"/>
          </ac:grpSpMkLst>
        </pc:grpChg>
        <pc:grpChg chg="mod topLvl">
          <ac:chgData name="Michael Johnson" userId="29e5e5da8e65219c" providerId="LiveId" clId="{98F37264-A83F-48D4-81AC-A08F8C04BFC6}" dt="2025-02-17T01:29:35.842" v="921" actId="165"/>
          <ac:grpSpMkLst>
            <pc:docMk/>
            <pc:sldMk cId="1978079942" sldId="279"/>
            <ac:grpSpMk id="10" creationId="{FEF6296B-9196-A5E5-9A8A-DAF522A4913D}"/>
          </ac:grpSpMkLst>
        </pc:grpChg>
      </pc:sldChg>
      <pc:sldChg chg="addSp delSp modSp add mod modTransition">
        <pc:chgData name="Michael Johnson" userId="29e5e5da8e65219c" providerId="LiveId" clId="{98F37264-A83F-48D4-81AC-A08F8C04BFC6}" dt="2025-02-19T21:10:31.029" v="8872"/>
        <pc:sldMkLst>
          <pc:docMk/>
          <pc:sldMk cId="2061617212" sldId="280"/>
        </pc:sldMkLst>
        <pc:spChg chg="add mod">
          <ac:chgData name="Michael Johnson" userId="29e5e5da8e65219c" providerId="LiveId" clId="{98F37264-A83F-48D4-81AC-A08F8C04BFC6}" dt="2025-02-19T21:10:31.029" v="8872"/>
          <ac:spMkLst>
            <pc:docMk/>
            <pc:sldMk cId="2061617212" sldId="280"/>
            <ac:spMk id="13" creationId="{3D5734A8-C3FE-F562-1A43-1CAF10DF3370}"/>
          </ac:spMkLst>
        </pc:spChg>
        <pc:grpChg chg="mod">
          <ac:chgData name="Michael Johnson" userId="29e5e5da8e65219c" providerId="LiveId" clId="{98F37264-A83F-48D4-81AC-A08F8C04BFC6}" dt="2025-02-17T01:29:50.977" v="924" actId="1076"/>
          <ac:grpSpMkLst>
            <pc:docMk/>
            <pc:sldMk cId="2061617212" sldId="280"/>
            <ac:grpSpMk id="10" creationId="{345A5693-F4A3-C067-0FCB-679740D3A443}"/>
          </ac:grpSpMkLst>
        </pc:grpChg>
      </pc:sldChg>
      <pc:sldChg chg="addSp modSp add ord modTransition">
        <pc:chgData name="Michael Johnson" userId="29e5e5da8e65219c" providerId="LiveId" clId="{98F37264-A83F-48D4-81AC-A08F8C04BFC6}" dt="2025-02-19T21:10:33.150" v="8873"/>
        <pc:sldMkLst>
          <pc:docMk/>
          <pc:sldMk cId="4263609187" sldId="281"/>
        </pc:sldMkLst>
        <pc:spChg chg="add mod">
          <ac:chgData name="Michael Johnson" userId="29e5e5da8e65219c" providerId="LiveId" clId="{98F37264-A83F-48D4-81AC-A08F8C04BFC6}" dt="2025-02-19T21:10:33.150" v="8873"/>
          <ac:spMkLst>
            <pc:docMk/>
            <pc:sldMk cId="4263609187" sldId="281"/>
            <ac:spMk id="13" creationId="{89E99A75-8269-64D2-3501-2A234A1DFB8F}"/>
          </ac:spMkLst>
        </pc:spChg>
      </pc:sldChg>
      <pc:sldChg chg="addSp delSp modSp add mod">
        <pc:chgData name="Michael Johnson" userId="29e5e5da8e65219c" providerId="LiveId" clId="{98F37264-A83F-48D4-81AC-A08F8C04BFC6}" dt="2025-02-17T01:34:33.285" v="984" actId="478"/>
        <pc:sldMkLst>
          <pc:docMk/>
          <pc:sldMk cId="1661072636" sldId="282"/>
        </pc:sldMkLst>
        <pc:spChg chg="mod">
          <ac:chgData name="Michael Johnson" userId="29e5e5da8e65219c" providerId="LiveId" clId="{98F37264-A83F-48D4-81AC-A08F8C04BFC6}" dt="2025-02-17T01:34:17.710" v="980" actId="20577"/>
          <ac:spMkLst>
            <pc:docMk/>
            <pc:sldMk cId="1661072636" sldId="282"/>
            <ac:spMk id="3" creationId="{ACB92A4F-2F29-44FC-3168-1B9108451E5B}"/>
          </ac:spMkLst>
        </pc:spChg>
        <pc:spChg chg="add mod">
          <ac:chgData name="Michael Johnson" userId="29e5e5da8e65219c" providerId="LiveId" clId="{98F37264-A83F-48D4-81AC-A08F8C04BFC6}" dt="2025-02-17T01:34:26.513" v="981"/>
          <ac:spMkLst>
            <pc:docMk/>
            <pc:sldMk cId="1661072636" sldId="282"/>
            <ac:spMk id="13" creationId="{6D2F266E-4613-D477-E3E5-7ABF9DDABC45}"/>
          </ac:spMkLst>
        </pc:spChg>
        <pc:spChg chg="add mod">
          <ac:chgData name="Michael Johnson" userId="29e5e5da8e65219c" providerId="LiveId" clId="{98F37264-A83F-48D4-81AC-A08F8C04BFC6}" dt="2025-02-17T01:34:26.513" v="981"/>
          <ac:spMkLst>
            <pc:docMk/>
            <pc:sldMk cId="1661072636" sldId="282"/>
            <ac:spMk id="23" creationId="{D541AEF4-B5A7-48A0-D9ED-18621CB4DFA2}"/>
          </ac:spMkLst>
        </pc:spChg>
        <pc:grpChg chg="add mod">
          <ac:chgData name="Michael Johnson" userId="29e5e5da8e65219c" providerId="LiveId" clId="{98F37264-A83F-48D4-81AC-A08F8C04BFC6}" dt="2025-02-17T01:34:26.513" v="981"/>
          <ac:grpSpMkLst>
            <pc:docMk/>
            <pc:sldMk cId="1661072636" sldId="282"/>
            <ac:grpSpMk id="24" creationId="{6B117586-83F0-2D12-8857-7CC724984085}"/>
          </ac:grpSpMkLst>
        </pc:grpChg>
        <pc:picChg chg="mod">
          <ac:chgData name="Michael Johnson" userId="29e5e5da8e65219c" providerId="LiveId" clId="{98F37264-A83F-48D4-81AC-A08F8C04BFC6}" dt="2025-02-17T01:34:26.513" v="981"/>
          <ac:picMkLst>
            <pc:docMk/>
            <pc:sldMk cId="1661072636" sldId="282"/>
            <ac:picMk id="25" creationId="{4EF7FE8B-C95B-E50D-8BDD-68F4A4E2F4EB}"/>
          </ac:picMkLst>
        </pc:picChg>
        <pc:picChg chg="mod">
          <ac:chgData name="Michael Johnson" userId="29e5e5da8e65219c" providerId="LiveId" clId="{98F37264-A83F-48D4-81AC-A08F8C04BFC6}" dt="2025-02-17T01:34:26.513" v="981"/>
          <ac:picMkLst>
            <pc:docMk/>
            <pc:sldMk cId="1661072636" sldId="282"/>
            <ac:picMk id="26" creationId="{F2779CA8-7D14-D19E-2747-938C0DD06E7A}"/>
          </ac:picMkLst>
        </pc:picChg>
      </pc:sldChg>
      <pc:sldChg chg="addSp delSp modSp add mod modTransition modClrScheme chgLayout">
        <pc:chgData name="Michael Johnson" userId="29e5e5da8e65219c" providerId="LiveId" clId="{98F37264-A83F-48D4-81AC-A08F8C04BFC6}" dt="2025-02-17T01:48:49.134" v="1189" actId="6549"/>
        <pc:sldMkLst>
          <pc:docMk/>
          <pc:sldMk cId="3768574456" sldId="283"/>
        </pc:sldMkLst>
        <pc:spChg chg="mod ord">
          <ac:chgData name="Michael Johnson" userId="29e5e5da8e65219c" providerId="LiveId" clId="{98F37264-A83F-48D4-81AC-A08F8C04BFC6}" dt="2025-02-17T01:48:49.134" v="1189" actId="6549"/>
          <ac:spMkLst>
            <pc:docMk/>
            <pc:sldMk cId="3768574456" sldId="283"/>
            <ac:spMk id="2" creationId="{47CBC9C6-237B-596D-4C0D-0CE322039815}"/>
          </ac:spMkLst>
        </pc:spChg>
        <pc:spChg chg="mod ord">
          <ac:chgData name="Michael Johnson" userId="29e5e5da8e65219c" providerId="LiveId" clId="{98F37264-A83F-48D4-81AC-A08F8C04BFC6}" dt="2025-02-17T01:37:45.545" v="1019" actId="207"/>
          <ac:spMkLst>
            <pc:docMk/>
            <pc:sldMk cId="3768574456" sldId="283"/>
            <ac:spMk id="3" creationId="{19DE833D-81D4-BBBC-A7CB-4FEA88020C81}"/>
          </ac:spMkLst>
        </pc:spChg>
        <pc:spChg chg="mod ord">
          <ac:chgData name="Michael Johnson" userId="29e5e5da8e65219c" providerId="LiveId" clId="{98F37264-A83F-48D4-81AC-A08F8C04BFC6}" dt="2025-02-17T01:37:28.590" v="999" actId="700"/>
          <ac:spMkLst>
            <pc:docMk/>
            <pc:sldMk cId="3768574456" sldId="283"/>
            <ac:spMk id="4" creationId="{D23E25DC-2573-0168-3A98-BBA5D1E39890}"/>
          </ac:spMkLst>
        </pc:spChg>
        <pc:spChg chg="mod topLvl">
          <ac:chgData name="Michael Johnson" userId="29e5e5da8e65219c" providerId="LiveId" clId="{98F37264-A83F-48D4-81AC-A08F8C04BFC6}" dt="2025-02-17T01:38:09.093" v="1025" actId="165"/>
          <ac:spMkLst>
            <pc:docMk/>
            <pc:sldMk cId="3768574456" sldId="283"/>
            <ac:spMk id="15" creationId="{F4C92844-8A84-ED56-451E-62D7F731D392}"/>
          </ac:spMkLst>
        </pc:spChg>
        <pc:spChg chg="mod topLvl">
          <ac:chgData name="Michael Johnson" userId="29e5e5da8e65219c" providerId="LiveId" clId="{98F37264-A83F-48D4-81AC-A08F8C04BFC6}" dt="2025-02-17T01:38:14.279" v="1026" actId="165"/>
          <ac:spMkLst>
            <pc:docMk/>
            <pc:sldMk cId="3768574456" sldId="283"/>
            <ac:spMk id="16" creationId="{0E267D44-2E46-DBFE-900E-BDD34F024147}"/>
          </ac:spMkLst>
        </pc:spChg>
        <pc:spChg chg="mod">
          <ac:chgData name="Michael Johnson" userId="29e5e5da8e65219c" providerId="LiveId" clId="{98F37264-A83F-48D4-81AC-A08F8C04BFC6}" dt="2025-02-17T01:37:57.992" v="1022" actId="1076"/>
          <ac:spMkLst>
            <pc:docMk/>
            <pc:sldMk cId="3768574456" sldId="283"/>
            <ac:spMk id="23" creationId="{B6FB71D4-64B5-E898-7B09-DD81D70B5B09}"/>
          </ac:spMkLst>
        </pc:spChg>
        <pc:spChg chg="mod topLvl">
          <ac:chgData name="Michael Johnson" userId="29e5e5da8e65219c" providerId="LiveId" clId="{98F37264-A83F-48D4-81AC-A08F8C04BFC6}" dt="2025-02-17T01:38:28.744" v="1030" actId="1076"/>
          <ac:spMkLst>
            <pc:docMk/>
            <pc:sldMk cId="3768574456" sldId="283"/>
            <ac:spMk id="27" creationId="{D240EAAD-5C8B-D742-870E-D0E807FA30D8}"/>
          </ac:spMkLst>
        </pc:spChg>
        <pc:spChg chg="mod topLvl">
          <ac:chgData name="Michael Johnson" userId="29e5e5da8e65219c" providerId="LiveId" clId="{98F37264-A83F-48D4-81AC-A08F8C04BFC6}" dt="2025-02-17T01:38:21.079" v="1028" actId="1076"/>
          <ac:spMkLst>
            <pc:docMk/>
            <pc:sldMk cId="3768574456" sldId="283"/>
            <ac:spMk id="30" creationId="{1AE6996C-F399-FC76-A5CE-708DFE2B0C9C}"/>
          </ac:spMkLst>
        </pc:spChg>
        <pc:spChg chg="mod topLvl">
          <ac:chgData name="Michael Johnson" userId="29e5e5da8e65219c" providerId="LiveId" clId="{98F37264-A83F-48D4-81AC-A08F8C04BFC6}" dt="2025-02-17T01:38:44.257" v="1034" actId="1076"/>
          <ac:spMkLst>
            <pc:docMk/>
            <pc:sldMk cId="3768574456" sldId="283"/>
            <ac:spMk id="31" creationId="{564438AB-260F-4C5E-2181-5834CEA47F22}"/>
          </ac:spMkLst>
        </pc:spChg>
        <pc:spChg chg="mod topLvl">
          <ac:chgData name="Michael Johnson" userId="29e5e5da8e65219c" providerId="LiveId" clId="{98F37264-A83F-48D4-81AC-A08F8C04BFC6}" dt="2025-02-17T01:38:56.024" v="1036" actId="1076"/>
          <ac:spMkLst>
            <pc:docMk/>
            <pc:sldMk cId="3768574456" sldId="283"/>
            <ac:spMk id="32" creationId="{A906067A-4CD1-B038-225C-9AEF9E8EA823}"/>
          </ac:spMkLst>
        </pc:spChg>
        <pc:spChg chg="add mod">
          <ac:chgData name="Michael Johnson" userId="29e5e5da8e65219c" providerId="LiveId" clId="{98F37264-A83F-48D4-81AC-A08F8C04BFC6}" dt="2025-02-17T01:38:04.938" v="1024" actId="1076"/>
          <ac:spMkLst>
            <pc:docMk/>
            <pc:sldMk cId="3768574456" sldId="283"/>
            <ac:spMk id="33" creationId="{8FCCD9CF-371C-3035-F572-E1BE7F69975B}"/>
          </ac:spMkLst>
        </pc:spChg>
        <pc:spChg chg="add mod">
          <ac:chgData name="Michael Johnson" userId="29e5e5da8e65219c" providerId="LiveId" clId="{98F37264-A83F-48D4-81AC-A08F8C04BFC6}" dt="2025-02-17T01:38:35.162" v="1032" actId="1076"/>
          <ac:spMkLst>
            <pc:docMk/>
            <pc:sldMk cId="3768574456" sldId="283"/>
            <ac:spMk id="34" creationId="{44F51A08-88B1-3FE0-F543-7E240520CF36}"/>
          </ac:spMkLst>
        </pc:spChg>
        <pc:spChg chg="add mod">
          <ac:chgData name="Michael Johnson" userId="29e5e5da8e65219c" providerId="LiveId" clId="{98F37264-A83F-48D4-81AC-A08F8C04BFC6}" dt="2025-02-17T01:39:03.025" v="1038" actId="1076"/>
          <ac:spMkLst>
            <pc:docMk/>
            <pc:sldMk cId="3768574456" sldId="283"/>
            <ac:spMk id="35" creationId="{DFFDDF95-F390-4737-EBE2-887E192D7EFF}"/>
          </ac:spMkLst>
        </pc:spChg>
        <pc:spChg chg="add mod">
          <ac:chgData name="Michael Johnson" userId="29e5e5da8e65219c" providerId="LiveId" clId="{98F37264-A83F-48D4-81AC-A08F8C04BFC6}" dt="2025-02-17T01:39:13.648" v="1042" actId="1076"/>
          <ac:spMkLst>
            <pc:docMk/>
            <pc:sldMk cId="3768574456" sldId="283"/>
            <ac:spMk id="36" creationId="{753F82B7-CF42-9EF1-18C7-5581BEEA6D73}"/>
          </ac:spMkLst>
        </pc:spChg>
        <pc:spChg chg="mod topLvl">
          <ac:chgData name="Michael Johnson" userId="29e5e5da8e65219c" providerId="LiveId" clId="{98F37264-A83F-48D4-81AC-A08F8C04BFC6}" dt="2025-02-17T01:40:28.936" v="1056" actId="164"/>
          <ac:spMkLst>
            <pc:docMk/>
            <pc:sldMk cId="3768574456" sldId="283"/>
            <ac:spMk id="39" creationId="{D3C05F0A-D907-4E4A-6A8E-B2C4DAAF2956}"/>
          </ac:spMkLst>
        </pc:spChg>
        <pc:spChg chg="mod topLvl">
          <ac:chgData name="Michael Johnson" userId="29e5e5da8e65219c" providerId="LiveId" clId="{98F37264-A83F-48D4-81AC-A08F8C04BFC6}" dt="2025-02-17T01:40:25.533" v="1055" actId="164"/>
          <ac:spMkLst>
            <pc:docMk/>
            <pc:sldMk cId="3768574456" sldId="283"/>
            <ac:spMk id="40" creationId="{73CF2CAA-E3E4-E979-32A5-02B6EA79F0C1}"/>
          </ac:spMkLst>
        </pc:spChg>
        <pc:spChg chg="mod topLvl">
          <ac:chgData name="Michael Johnson" userId="29e5e5da8e65219c" providerId="LiveId" clId="{98F37264-A83F-48D4-81AC-A08F8C04BFC6}" dt="2025-02-17T01:40:25.533" v="1055" actId="164"/>
          <ac:spMkLst>
            <pc:docMk/>
            <pc:sldMk cId="3768574456" sldId="283"/>
            <ac:spMk id="41" creationId="{CC01EB3B-8E58-9C1F-B247-83983FDC1C19}"/>
          </ac:spMkLst>
        </pc:spChg>
        <pc:spChg chg="mod topLvl">
          <ac:chgData name="Michael Johnson" userId="29e5e5da8e65219c" providerId="LiveId" clId="{98F37264-A83F-48D4-81AC-A08F8C04BFC6}" dt="2025-02-17T01:39:49.002" v="1047" actId="165"/>
          <ac:spMkLst>
            <pc:docMk/>
            <pc:sldMk cId="3768574456" sldId="283"/>
            <ac:spMk id="45" creationId="{EA76469C-EBD7-DCBA-C9EB-3569413180A4}"/>
          </ac:spMkLst>
        </pc:spChg>
        <pc:spChg chg="mod">
          <ac:chgData name="Michael Johnson" userId="29e5e5da8e65219c" providerId="LiveId" clId="{98F37264-A83F-48D4-81AC-A08F8C04BFC6}" dt="2025-02-17T01:39:49.002" v="1047" actId="165"/>
          <ac:spMkLst>
            <pc:docMk/>
            <pc:sldMk cId="3768574456" sldId="283"/>
            <ac:spMk id="46" creationId="{9EEBC329-256E-810A-5ECE-E72ED61B4076}"/>
          </ac:spMkLst>
        </pc:spChg>
        <pc:spChg chg="mod">
          <ac:chgData name="Michael Johnson" userId="29e5e5da8e65219c" providerId="LiveId" clId="{98F37264-A83F-48D4-81AC-A08F8C04BFC6}" dt="2025-02-17T01:39:49.002" v="1047" actId="165"/>
          <ac:spMkLst>
            <pc:docMk/>
            <pc:sldMk cId="3768574456" sldId="283"/>
            <ac:spMk id="47" creationId="{BB8F1542-2933-90E9-FE0D-33B32478767C}"/>
          </ac:spMkLst>
        </pc:spChg>
        <pc:spChg chg="add mod">
          <ac:chgData name="Michael Johnson" userId="29e5e5da8e65219c" providerId="LiveId" clId="{98F37264-A83F-48D4-81AC-A08F8C04BFC6}" dt="2025-02-17T01:39:41.448" v="1045" actId="1076"/>
          <ac:spMkLst>
            <pc:docMk/>
            <pc:sldMk cId="3768574456" sldId="283"/>
            <ac:spMk id="48" creationId="{6B52F922-4652-A81F-C001-7134CABCEE4E}"/>
          </ac:spMkLst>
        </pc:spChg>
        <pc:spChg chg="add mod">
          <ac:chgData name="Michael Johnson" userId="29e5e5da8e65219c" providerId="LiveId" clId="{98F37264-A83F-48D4-81AC-A08F8C04BFC6}" dt="2025-02-17T01:40:25.533" v="1055" actId="164"/>
          <ac:spMkLst>
            <pc:docMk/>
            <pc:sldMk cId="3768574456" sldId="283"/>
            <ac:spMk id="49" creationId="{1C247400-2F5D-3FA2-1EB5-BA09D37F2D69}"/>
          </ac:spMkLst>
        </pc:spChg>
        <pc:spChg chg="mod">
          <ac:chgData name="Michael Johnson" userId="29e5e5da8e65219c" providerId="LiveId" clId="{98F37264-A83F-48D4-81AC-A08F8C04BFC6}" dt="2025-02-17T01:40:33.841" v="1058"/>
          <ac:spMkLst>
            <pc:docMk/>
            <pc:sldMk cId="3768574456" sldId="283"/>
            <ac:spMk id="54" creationId="{FEE0C8E4-56A3-5644-4F87-56A924597E08}"/>
          </ac:spMkLst>
        </pc:spChg>
        <pc:spChg chg="mod">
          <ac:chgData name="Michael Johnson" userId="29e5e5da8e65219c" providerId="LiveId" clId="{98F37264-A83F-48D4-81AC-A08F8C04BFC6}" dt="2025-02-17T01:40:33.841" v="1058"/>
          <ac:spMkLst>
            <pc:docMk/>
            <pc:sldMk cId="3768574456" sldId="283"/>
            <ac:spMk id="55" creationId="{2DC744CB-4D65-46CF-C19B-E4E1833871D2}"/>
          </ac:spMkLst>
        </pc:spChg>
        <pc:spChg chg="mod">
          <ac:chgData name="Michael Johnson" userId="29e5e5da8e65219c" providerId="LiveId" clId="{98F37264-A83F-48D4-81AC-A08F8C04BFC6}" dt="2025-02-17T01:40:33.841" v="1058"/>
          <ac:spMkLst>
            <pc:docMk/>
            <pc:sldMk cId="3768574456" sldId="283"/>
            <ac:spMk id="56" creationId="{9994FF9B-38F8-4C25-94C4-5A9E1382D2BE}"/>
          </ac:spMkLst>
        </pc:spChg>
        <pc:grpChg chg="mod">
          <ac:chgData name="Michael Johnson" userId="29e5e5da8e65219c" providerId="LiveId" clId="{98F37264-A83F-48D4-81AC-A08F8C04BFC6}" dt="2025-02-17T01:37:57.992" v="1022" actId="1076"/>
          <ac:grpSpMkLst>
            <pc:docMk/>
            <pc:sldMk cId="3768574456" sldId="283"/>
            <ac:grpSpMk id="10" creationId="{0148A15D-A524-E422-8A21-63D673ADFC20}"/>
          </ac:grpSpMkLst>
        </pc:grpChg>
        <pc:grpChg chg="mod">
          <ac:chgData name="Michael Johnson" userId="29e5e5da8e65219c" providerId="LiveId" clId="{98F37264-A83F-48D4-81AC-A08F8C04BFC6}" dt="2025-02-17T01:37:57.992" v="1022" actId="1076"/>
          <ac:grpSpMkLst>
            <pc:docMk/>
            <pc:sldMk cId="3768574456" sldId="283"/>
            <ac:grpSpMk id="11" creationId="{C2CC34CE-A7E3-3F5D-2A92-4C25C9C9B296}"/>
          </ac:grpSpMkLst>
        </pc:grpChg>
        <pc:grpChg chg="add del mod">
          <ac:chgData name="Michael Johnson" userId="29e5e5da8e65219c" providerId="LiveId" clId="{98F37264-A83F-48D4-81AC-A08F8C04BFC6}" dt="2025-02-17T01:40:32.665" v="1057" actId="1076"/>
          <ac:grpSpMkLst>
            <pc:docMk/>
            <pc:sldMk cId="3768574456" sldId="283"/>
            <ac:grpSpMk id="43" creationId="{8BA58BD9-9C8B-AD4D-577D-5B77182A51AF}"/>
          </ac:grpSpMkLst>
        </pc:grpChg>
        <pc:grpChg chg="mod topLvl">
          <ac:chgData name="Michael Johnson" userId="29e5e5da8e65219c" providerId="LiveId" clId="{98F37264-A83F-48D4-81AC-A08F8C04BFC6}" dt="2025-02-17T01:39:49.002" v="1047" actId="165"/>
          <ac:grpSpMkLst>
            <pc:docMk/>
            <pc:sldMk cId="3768574456" sldId="283"/>
            <ac:grpSpMk id="44" creationId="{FAB22B21-DB95-EDD4-4FCF-2B3EB7278B46}"/>
          </ac:grpSpMkLst>
        </pc:grpChg>
        <pc:grpChg chg="add mod">
          <ac:chgData name="Michael Johnson" userId="29e5e5da8e65219c" providerId="LiveId" clId="{98F37264-A83F-48D4-81AC-A08F8C04BFC6}" dt="2025-02-17T01:40:28.936" v="1056" actId="164"/>
          <ac:grpSpMkLst>
            <pc:docMk/>
            <pc:sldMk cId="3768574456" sldId="283"/>
            <ac:grpSpMk id="50" creationId="{73E981FF-70D2-AF6A-37D6-06D30CDC7B58}"/>
          </ac:grpSpMkLst>
        </pc:grpChg>
        <pc:grpChg chg="add mod">
          <ac:chgData name="Michael Johnson" userId="29e5e5da8e65219c" providerId="LiveId" clId="{98F37264-A83F-48D4-81AC-A08F8C04BFC6}" dt="2025-02-17T01:40:28.936" v="1056" actId="164"/>
          <ac:grpSpMkLst>
            <pc:docMk/>
            <pc:sldMk cId="3768574456" sldId="283"/>
            <ac:grpSpMk id="51" creationId="{4AB01EC3-BCF5-94BB-188B-F7DCC2D9E9B8}"/>
          </ac:grpSpMkLst>
        </pc:grpChg>
        <pc:grpChg chg="add mod">
          <ac:chgData name="Michael Johnson" userId="29e5e5da8e65219c" providerId="LiveId" clId="{98F37264-A83F-48D4-81AC-A08F8C04BFC6}" dt="2025-02-17T01:40:40.256" v="1061" actId="1076"/>
          <ac:grpSpMkLst>
            <pc:docMk/>
            <pc:sldMk cId="3768574456" sldId="283"/>
            <ac:grpSpMk id="52" creationId="{6ABDAF3C-FF1C-A9FD-493A-1EA9C0639562}"/>
          </ac:grpSpMkLst>
        </pc:grpChg>
        <pc:grpChg chg="mod">
          <ac:chgData name="Michael Johnson" userId="29e5e5da8e65219c" providerId="LiveId" clId="{98F37264-A83F-48D4-81AC-A08F8C04BFC6}" dt="2025-02-17T01:40:33.841" v="1058"/>
          <ac:grpSpMkLst>
            <pc:docMk/>
            <pc:sldMk cId="3768574456" sldId="283"/>
            <ac:grpSpMk id="53" creationId="{44733212-0F64-4779-C380-9426025AD5C7}"/>
          </ac:grpSpMkLst>
        </pc:grpChg>
      </pc:sldChg>
      <pc:sldChg chg="addSp modSp add mod modTransition">
        <pc:chgData name="Michael Johnson" userId="29e5e5da8e65219c" providerId="LiveId" clId="{98F37264-A83F-48D4-81AC-A08F8C04BFC6}" dt="2025-02-17T01:43:14.128" v="1116" actId="1076"/>
        <pc:sldMkLst>
          <pc:docMk/>
          <pc:sldMk cId="2922184359" sldId="284"/>
        </pc:sldMkLst>
        <pc:spChg chg="add mod">
          <ac:chgData name="Michael Johnson" userId="29e5e5da8e65219c" providerId="LiveId" clId="{98F37264-A83F-48D4-81AC-A08F8C04BFC6}" dt="2025-02-17T01:43:03.712" v="1107" actId="1076"/>
          <ac:spMkLst>
            <pc:docMk/>
            <pc:sldMk cId="2922184359" sldId="284"/>
            <ac:spMk id="32" creationId="{A3C62651-126C-76AC-00BA-C5889EC4232F}"/>
          </ac:spMkLst>
        </pc:spChg>
        <pc:spChg chg="add mod">
          <ac:chgData name="Michael Johnson" userId="29e5e5da8e65219c" providerId="LiveId" clId="{98F37264-A83F-48D4-81AC-A08F8C04BFC6}" dt="2025-02-17T01:43:14.128" v="1116" actId="1076"/>
          <ac:spMkLst>
            <pc:docMk/>
            <pc:sldMk cId="2922184359" sldId="284"/>
            <ac:spMk id="33" creationId="{E8918F24-B451-88D0-ED2B-FDD51D5C443A}"/>
          </ac:spMkLst>
        </pc:spChg>
        <pc:cxnChg chg="add mod">
          <ac:chgData name="Michael Johnson" userId="29e5e5da8e65219c" providerId="LiveId" clId="{98F37264-A83F-48D4-81AC-A08F8C04BFC6}" dt="2025-02-17T01:41:58.833" v="1079" actId="1582"/>
          <ac:cxnSpMkLst>
            <pc:docMk/>
            <pc:sldMk cId="2922184359" sldId="284"/>
            <ac:cxnSpMk id="14" creationId="{46113472-C8CF-4B62-EE26-9187A0EAF02F}"/>
          </ac:cxnSpMkLst>
        </pc:cxnChg>
        <pc:cxnChg chg="add mod">
          <ac:chgData name="Michael Johnson" userId="29e5e5da8e65219c" providerId="LiveId" clId="{98F37264-A83F-48D4-81AC-A08F8C04BFC6}" dt="2025-02-17T01:42:09.904" v="1082" actId="14100"/>
          <ac:cxnSpMkLst>
            <pc:docMk/>
            <pc:sldMk cId="2922184359" sldId="284"/>
            <ac:cxnSpMk id="15" creationId="{DADA46F6-6F1A-CA7A-D224-43C170178229}"/>
          </ac:cxnSpMkLst>
        </pc:cxnChg>
        <pc:cxnChg chg="add mod">
          <ac:chgData name="Michael Johnson" userId="29e5e5da8e65219c" providerId="LiveId" clId="{98F37264-A83F-48D4-81AC-A08F8C04BFC6}" dt="2025-02-17T01:42:34.495" v="1091" actId="14100"/>
          <ac:cxnSpMkLst>
            <pc:docMk/>
            <pc:sldMk cId="2922184359" sldId="284"/>
            <ac:cxnSpMk id="17" creationId="{5E8153A8-E7F9-7450-C19C-24814FE9D30B}"/>
          </ac:cxnSpMkLst>
        </pc:cxnChg>
        <pc:cxnChg chg="add mod">
          <ac:chgData name="Michael Johnson" userId="29e5e5da8e65219c" providerId="LiveId" clId="{98F37264-A83F-48D4-81AC-A08F8C04BFC6}" dt="2025-02-17T01:42:27.527" v="1089" actId="14100"/>
          <ac:cxnSpMkLst>
            <pc:docMk/>
            <pc:sldMk cId="2922184359" sldId="284"/>
            <ac:cxnSpMk id="28" creationId="{5A3E5BF7-2FCD-46D6-33ED-F185F371C187}"/>
          </ac:cxnSpMkLst>
        </pc:cxnChg>
      </pc:sldChg>
      <pc:sldChg chg="addSp delSp modSp new add del mod modClrScheme chgLayout">
        <pc:chgData name="Michael Johnson" userId="29e5e5da8e65219c" providerId="LiveId" clId="{98F37264-A83F-48D4-81AC-A08F8C04BFC6}" dt="2025-02-17T01:50:28.376" v="1206" actId="1076"/>
        <pc:sldMkLst>
          <pc:docMk/>
          <pc:sldMk cId="4104152233" sldId="285"/>
        </pc:sldMkLst>
        <pc:spChg chg="mod ord">
          <ac:chgData name="Michael Johnson" userId="29e5e5da8e65219c" providerId="LiveId" clId="{98F37264-A83F-48D4-81AC-A08F8C04BFC6}" dt="2025-02-17T01:48:33.284" v="1180" actId="20577"/>
          <ac:spMkLst>
            <pc:docMk/>
            <pc:sldMk cId="4104152233" sldId="285"/>
            <ac:spMk id="2" creationId="{79038661-46D0-E46F-5AF0-679DAB75C306}"/>
          </ac:spMkLst>
        </pc:spChg>
        <pc:spChg chg="mod ord">
          <ac:chgData name="Michael Johnson" userId="29e5e5da8e65219c" providerId="LiveId" clId="{98F37264-A83F-48D4-81AC-A08F8C04BFC6}" dt="2025-02-17T01:46:45.081" v="1141" actId="700"/>
          <ac:spMkLst>
            <pc:docMk/>
            <pc:sldMk cId="4104152233" sldId="285"/>
            <ac:spMk id="4" creationId="{3C7686D3-8CB6-1855-9474-97B56E1E09AF}"/>
          </ac:spMkLst>
        </pc:spChg>
        <pc:spChg chg="mod ord topLvl">
          <ac:chgData name="Michael Johnson" userId="29e5e5da8e65219c" providerId="LiveId" clId="{98F37264-A83F-48D4-81AC-A08F8C04BFC6}" dt="2025-02-17T01:47:51.177" v="1151" actId="167"/>
          <ac:spMkLst>
            <pc:docMk/>
            <pc:sldMk cId="4104152233" sldId="285"/>
            <ac:spMk id="11" creationId="{1CD247C3-5BA4-6B4B-B84B-785C5CCD0CBE}"/>
          </ac:spMkLst>
        </pc:spChg>
        <pc:spChg chg="add mod">
          <ac:chgData name="Michael Johnson" userId="29e5e5da8e65219c" providerId="LiveId" clId="{98F37264-A83F-48D4-81AC-A08F8C04BFC6}" dt="2025-02-17T01:50:28.376" v="1206" actId="1076"/>
          <ac:spMkLst>
            <pc:docMk/>
            <pc:sldMk cId="4104152233" sldId="285"/>
            <ac:spMk id="17" creationId="{AD40818D-5882-D46C-A825-506C301F07F6}"/>
          </ac:spMkLst>
        </pc:spChg>
        <pc:picChg chg="add mod">
          <ac:chgData name="Michael Johnson" userId="29e5e5da8e65219c" providerId="LiveId" clId="{98F37264-A83F-48D4-81AC-A08F8C04BFC6}" dt="2025-02-17T01:48:08.566" v="1155" actId="1076"/>
          <ac:picMkLst>
            <pc:docMk/>
            <pc:sldMk cId="4104152233" sldId="285"/>
            <ac:picMk id="13" creationId="{10865F98-1EF5-7E41-3D8A-50D6F5F44780}"/>
          </ac:picMkLst>
        </pc:picChg>
        <pc:picChg chg="add mod">
          <ac:chgData name="Michael Johnson" userId="29e5e5da8e65219c" providerId="LiveId" clId="{98F37264-A83F-48D4-81AC-A08F8C04BFC6}" dt="2025-02-17T01:48:14.361" v="1157" actId="1076"/>
          <ac:picMkLst>
            <pc:docMk/>
            <pc:sldMk cId="4104152233" sldId="285"/>
            <ac:picMk id="14" creationId="{933DA030-251F-0CA4-1206-5BCF48CA295E}"/>
          </ac:picMkLst>
        </pc:picChg>
        <pc:picChg chg="add mod">
          <ac:chgData name="Michael Johnson" userId="29e5e5da8e65219c" providerId="LiveId" clId="{98F37264-A83F-48D4-81AC-A08F8C04BFC6}" dt="2025-02-17T01:49:15.112" v="1193" actId="1076"/>
          <ac:picMkLst>
            <pc:docMk/>
            <pc:sldMk cId="4104152233" sldId="285"/>
            <ac:picMk id="15" creationId="{CF5AEE42-059A-D7CD-A48A-B70D0DAD63CD}"/>
          </ac:picMkLst>
        </pc:picChg>
        <pc:picChg chg="add mod">
          <ac:chgData name="Michael Johnson" userId="29e5e5da8e65219c" providerId="LiveId" clId="{98F37264-A83F-48D4-81AC-A08F8C04BFC6}" dt="2025-02-17T01:49:15.112" v="1193" actId="1076"/>
          <ac:picMkLst>
            <pc:docMk/>
            <pc:sldMk cId="4104152233" sldId="285"/>
            <ac:picMk id="16" creationId="{5A347361-1F03-AE45-17AE-3272812F8A3C}"/>
          </ac:picMkLst>
        </pc:picChg>
      </pc:sldChg>
      <pc:sldChg chg="addSp delSp modSp new mod chgLayout">
        <pc:chgData name="Michael Johnson" userId="29e5e5da8e65219c" providerId="LiveId" clId="{98F37264-A83F-48D4-81AC-A08F8C04BFC6}" dt="2025-02-17T02:03:20.925" v="1448" actId="478"/>
        <pc:sldMkLst>
          <pc:docMk/>
          <pc:sldMk cId="3195278346" sldId="286"/>
        </pc:sldMkLst>
        <pc:spChg chg="mod ord">
          <ac:chgData name="Michael Johnson" userId="29e5e5da8e65219c" providerId="LiveId" clId="{98F37264-A83F-48D4-81AC-A08F8C04BFC6}" dt="2025-02-17T01:55:52.626" v="1347" actId="700"/>
          <ac:spMkLst>
            <pc:docMk/>
            <pc:sldMk cId="3195278346" sldId="286"/>
            <ac:spMk id="2" creationId="{EB1C7372-E5B3-1CA8-23DC-8ED0EF4A5F93}"/>
          </ac:spMkLst>
        </pc:spChg>
        <pc:spChg chg="mod ord">
          <ac:chgData name="Michael Johnson" userId="29e5e5da8e65219c" providerId="LiveId" clId="{98F37264-A83F-48D4-81AC-A08F8C04BFC6}" dt="2025-02-17T01:55:52.626" v="1347" actId="700"/>
          <ac:spMkLst>
            <pc:docMk/>
            <pc:sldMk cId="3195278346" sldId="286"/>
            <ac:spMk id="3" creationId="{F26042F8-B512-6125-C93C-2D24D36FFE0F}"/>
          </ac:spMkLst>
        </pc:spChg>
        <pc:spChg chg="mod ord">
          <ac:chgData name="Michael Johnson" userId="29e5e5da8e65219c" providerId="LiveId" clId="{98F37264-A83F-48D4-81AC-A08F8C04BFC6}" dt="2025-02-17T01:55:52.626" v="1347" actId="700"/>
          <ac:spMkLst>
            <pc:docMk/>
            <pc:sldMk cId="3195278346" sldId="286"/>
            <ac:spMk id="5" creationId="{07DA3C77-0D5A-8A92-7A65-8566185512A6}"/>
          </ac:spMkLst>
        </pc:spChg>
        <pc:spChg chg="mod ord">
          <ac:chgData name="Michael Johnson" userId="29e5e5da8e65219c" providerId="LiveId" clId="{98F37264-A83F-48D4-81AC-A08F8C04BFC6}" dt="2025-02-17T01:55:52.626" v="1347" actId="700"/>
          <ac:spMkLst>
            <pc:docMk/>
            <pc:sldMk cId="3195278346" sldId="286"/>
            <ac:spMk id="7" creationId="{56DAEB14-05AC-0D5C-19AB-FDBA2DBA5FDD}"/>
          </ac:spMkLst>
        </pc:spChg>
        <pc:spChg chg="add mod">
          <ac:chgData name="Michael Johnson" userId="29e5e5da8e65219c" providerId="LiveId" clId="{98F37264-A83F-48D4-81AC-A08F8C04BFC6}" dt="2025-02-17T02:03:17.865" v="1447" actId="478"/>
          <ac:spMkLst>
            <pc:docMk/>
            <pc:sldMk cId="3195278346" sldId="286"/>
            <ac:spMk id="45" creationId="{171E4FDF-9661-11A3-841B-2B9A4B7241E4}"/>
          </ac:spMkLst>
        </pc:spChg>
        <pc:spChg chg="add mod">
          <ac:chgData name="Michael Johnson" userId="29e5e5da8e65219c" providerId="LiveId" clId="{98F37264-A83F-48D4-81AC-A08F8C04BFC6}" dt="2025-02-17T02:03:20.925" v="1448" actId="478"/>
          <ac:spMkLst>
            <pc:docMk/>
            <pc:sldMk cId="3195278346" sldId="286"/>
            <ac:spMk id="47" creationId="{FBB83BE8-F528-6F91-D4A1-1E7E02B3478E}"/>
          </ac:spMkLst>
        </pc:spChg>
      </pc:sldChg>
      <pc:sldChg chg="add modTransition">
        <pc:chgData name="Michael Johnson" userId="29e5e5da8e65219c" providerId="LiveId" clId="{98F37264-A83F-48D4-81AC-A08F8C04BFC6}" dt="2025-02-17T01:51:28.946" v="1214"/>
        <pc:sldMkLst>
          <pc:docMk/>
          <pc:sldMk cId="2458794842" sldId="287"/>
        </pc:sldMkLst>
      </pc:sldChg>
      <pc:sldChg chg="add del">
        <pc:chgData name="Michael Johnson" userId="29e5e5da8e65219c" providerId="LiveId" clId="{98F37264-A83F-48D4-81AC-A08F8C04BFC6}" dt="2025-02-17T01:49:26.487" v="1195" actId="2890"/>
        <pc:sldMkLst>
          <pc:docMk/>
          <pc:sldMk cId="3948373510" sldId="287"/>
        </pc:sldMkLst>
      </pc:sldChg>
      <pc:sldChg chg="addSp modSp add mod modTransition">
        <pc:chgData name="Michael Johnson" userId="29e5e5da8e65219c" providerId="LiveId" clId="{98F37264-A83F-48D4-81AC-A08F8C04BFC6}" dt="2025-02-17T01:51:26.504" v="1213"/>
        <pc:sldMkLst>
          <pc:docMk/>
          <pc:sldMk cId="2283700817" sldId="288"/>
        </pc:sldMkLst>
        <pc:picChg chg="add mod">
          <ac:chgData name="Michael Johnson" userId="29e5e5da8e65219c" providerId="LiveId" clId="{98F37264-A83F-48D4-81AC-A08F8C04BFC6}" dt="2025-02-17T01:50:59.069" v="1212" actId="207"/>
          <ac:picMkLst>
            <pc:docMk/>
            <pc:sldMk cId="2283700817" sldId="288"/>
            <ac:picMk id="3" creationId="{A4D866EB-6643-E544-B302-2F32564E8109}"/>
          </ac:picMkLst>
        </pc:picChg>
      </pc:sldChg>
      <pc:sldChg chg="addSp delSp modSp add mod">
        <pc:chgData name="Michael Johnson" userId="29e5e5da8e65219c" providerId="LiveId" clId="{98F37264-A83F-48D4-81AC-A08F8C04BFC6}" dt="2025-02-17T02:04:44.539" v="1460" actId="20577"/>
        <pc:sldMkLst>
          <pc:docMk/>
          <pc:sldMk cId="2776042857" sldId="289"/>
        </pc:sldMkLst>
        <pc:spChg chg="add mod">
          <ac:chgData name="Michael Johnson" userId="29e5e5da8e65219c" providerId="LiveId" clId="{98F37264-A83F-48D4-81AC-A08F8C04BFC6}" dt="2025-02-17T02:03:36.744" v="1450" actId="478"/>
          <ac:spMkLst>
            <pc:docMk/>
            <pc:sldMk cId="2776042857" sldId="289"/>
            <ac:spMk id="6" creationId="{17EAEE51-FA39-748F-5560-F0BB77C9F160}"/>
          </ac:spMkLst>
        </pc:spChg>
        <pc:spChg chg="mod">
          <ac:chgData name="Michael Johnson" userId="29e5e5da8e65219c" providerId="LiveId" clId="{98F37264-A83F-48D4-81AC-A08F8C04BFC6}" dt="2025-02-17T02:04:44.539" v="1460" actId="20577"/>
          <ac:spMkLst>
            <pc:docMk/>
            <pc:sldMk cId="2776042857" sldId="289"/>
            <ac:spMk id="15" creationId="{1BAD9576-08CC-9B8B-8CD7-2098720296D8}"/>
          </ac:spMkLst>
        </pc:spChg>
        <pc:picChg chg="add del">
          <ac:chgData name="Michael Johnson" userId="29e5e5da8e65219c" providerId="LiveId" clId="{98F37264-A83F-48D4-81AC-A08F8C04BFC6}" dt="2025-02-17T02:04:42.140" v="1459" actId="478"/>
          <ac:picMkLst>
            <pc:docMk/>
            <pc:sldMk cId="2776042857" sldId="289"/>
            <ac:picMk id="40" creationId="{7DB158BD-89B8-2E90-862D-1FFACD5E1F5D}"/>
          </ac:picMkLst>
        </pc:picChg>
        <pc:picChg chg="add del">
          <ac:chgData name="Michael Johnson" userId="29e5e5da8e65219c" providerId="LiveId" clId="{98F37264-A83F-48D4-81AC-A08F8C04BFC6}" dt="2025-02-17T02:04:41.718" v="1458" actId="478"/>
          <ac:picMkLst>
            <pc:docMk/>
            <pc:sldMk cId="2776042857" sldId="289"/>
            <ac:picMk id="42" creationId="{0D066A36-5DC5-A387-5F8D-DB9CEF244C0F}"/>
          </ac:picMkLst>
        </pc:picChg>
      </pc:sldChg>
      <pc:sldChg chg="delSp modSp add mod">
        <pc:chgData name="Michael Johnson" userId="29e5e5da8e65219c" providerId="LiveId" clId="{98F37264-A83F-48D4-81AC-A08F8C04BFC6}" dt="2025-02-17T02:04:54.250" v="1463" actId="20577"/>
        <pc:sldMkLst>
          <pc:docMk/>
          <pc:sldMk cId="1873658242" sldId="290"/>
        </pc:sldMkLst>
        <pc:spChg chg="mod">
          <ac:chgData name="Michael Johnson" userId="29e5e5da8e65219c" providerId="LiveId" clId="{98F37264-A83F-48D4-81AC-A08F8C04BFC6}" dt="2025-02-17T02:04:54.250" v="1463" actId="20577"/>
          <ac:spMkLst>
            <pc:docMk/>
            <pc:sldMk cId="1873658242" sldId="290"/>
            <ac:spMk id="16" creationId="{6B5B46E1-9A75-9215-0C13-4E3C27DF9338}"/>
          </ac:spMkLst>
        </pc:spChg>
      </pc:sldChg>
      <pc:sldChg chg="delSp modSp add mod">
        <pc:chgData name="Michael Johnson" userId="29e5e5da8e65219c" providerId="LiveId" clId="{98F37264-A83F-48D4-81AC-A08F8C04BFC6}" dt="2025-02-17T02:05:09.073" v="1466" actId="20577"/>
        <pc:sldMkLst>
          <pc:docMk/>
          <pc:sldMk cId="696492975" sldId="291"/>
        </pc:sldMkLst>
        <pc:spChg chg="mod">
          <ac:chgData name="Michael Johnson" userId="29e5e5da8e65219c" providerId="LiveId" clId="{98F37264-A83F-48D4-81AC-A08F8C04BFC6}" dt="2025-02-17T02:05:09.073" v="1466" actId="20577"/>
          <ac:spMkLst>
            <pc:docMk/>
            <pc:sldMk cId="696492975" sldId="291"/>
            <ac:spMk id="16" creationId="{899BE7FA-7059-9678-8FBE-9A45A0C5519D}"/>
          </ac:spMkLst>
        </pc:spChg>
      </pc:sldChg>
      <pc:sldChg chg="add">
        <pc:chgData name="Michael Johnson" userId="29e5e5da8e65219c" providerId="LiveId" clId="{98F37264-A83F-48D4-81AC-A08F8C04BFC6}" dt="2025-02-17T02:05:02.593" v="1464" actId="2890"/>
        <pc:sldMkLst>
          <pc:docMk/>
          <pc:sldMk cId="3450877096" sldId="292"/>
        </pc:sldMkLst>
      </pc:sldChg>
      <pc:sldChg chg="addSp delSp modSp new mod">
        <pc:chgData name="Michael Johnson" userId="29e5e5da8e65219c" providerId="LiveId" clId="{98F37264-A83F-48D4-81AC-A08F8C04BFC6}" dt="2025-02-19T21:11:51.014" v="8878" actId="1076"/>
        <pc:sldMkLst>
          <pc:docMk/>
          <pc:sldMk cId="3480775854" sldId="293"/>
        </pc:sldMkLst>
        <pc:spChg chg="mod">
          <ac:chgData name="Michael Johnson" userId="29e5e5da8e65219c" providerId="LiveId" clId="{98F37264-A83F-48D4-81AC-A08F8C04BFC6}" dt="2025-02-17T02:09:26.932" v="1581" actId="20577"/>
          <ac:spMkLst>
            <pc:docMk/>
            <pc:sldMk cId="3480775854" sldId="293"/>
            <ac:spMk id="2" creationId="{D95DE95F-0198-BD9E-BD35-9BFDE0D9960E}"/>
          </ac:spMkLst>
        </pc:spChg>
        <pc:spChg chg="add mod">
          <ac:chgData name="Michael Johnson" userId="29e5e5da8e65219c" providerId="LiveId" clId="{98F37264-A83F-48D4-81AC-A08F8C04BFC6}" dt="2025-02-19T21:11:51.014" v="8878" actId="1076"/>
          <ac:spMkLst>
            <pc:docMk/>
            <pc:sldMk cId="3480775854" sldId="293"/>
            <ac:spMk id="3" creationId="{2FBD6304-E00F-B8A6-1D7E-134513248408}"/>
          </ac:spMkLst>
        </pc:spChg>
        <pc:spChg chg="add mod">
          <ac:chgData name="Michael Johnson" userId="29e5e5da8e65219c" providerId="LiveId" clId="{98F37264-A83F-48D4-81AC-A08F8C04BFC6}" dt="2025-02-17T02:10:38.632" v="1600" actId="1076"/>
          <ac:spMkLst>
            <pc:docMk/>
            <pc:sldMk cId="3480775854" sldId="293"/>
            <ac:spMk id="6" creationId="{1BD3FB14-8108-D3C8-C7DC-EE59D71448D6}"/>
          </ac:spMkLst>
        </pc:spChg>
        <pc:picChg chg="add mod">
          <ac:chgData name="Michael Johnson" userId="29e5e5da8e65219c" providerId="LiveId" clId="{98F37264-A83F-48D4-81AC-A08F8C04BFC6}" dt="2025-02-17T02:09:14.969" v="1561" actId="14100"/>
          <ac:picMkLst>
            <pc:docMk/>
            <pc:sldMk cId="3480775854" sldId="293"/>
            <ac:picMk id="5" creationId="{C8B162CB-7A2C-70AF-DCE4-56540FBF2651}"/>
          </ac:picMkLst>
        </pc:picChg>
      </pc:sldChg>
      <pc:sldChg chg="addSp delSp modSp new mod modClrScheme chgLayout">
        <pc:chgData name="Michael Johnson" userId="29e5e5da8e65219c" providerId="LiveId" clId="{98F37264-A83F-48D4-81AC-A08F8C04BFC6}" dt="2025-02-17T02:22:13.030" v="1653" actId="20577"/>
        <pc:sldMkLst>
          <pc:docMk/>
          <pc:sldMk cId="634482999" sldId="294"/>
        </pc:sldMkLst>
        <pc:spChg chg="mod ord">
          <ac:chgData name="Michael Johnson" userId="29e5e5da8e65219c" providerId="LiveId" clId="{98F37264-A83F-48D4-81AC-A08F8C04BFC6}" dt="2025-02-17T02:19:16.688" v="1602" actId="700"/>
          <ac:spMkLst>
            <pc:docMk/>
            <pc:sldMk cId="634482999" sldId="294"/>
            <ac:spMk id="7" creationId="{16D3AD60-A13C-E672-A0B7-A095C53C067A}"/>
          </ac:spMkLst>
        </pc:spChg>
        <pc:spChg chg="add mod ord">
          <ac:chgData name="Michael Johnson" userId="29e5e5da8e65219c" providerId="LiveId" clId="{98F37264-A83F-48D4-81AC-A08F8C04BFC6}" dt="2025-02-17T02:22:13.030" v="1653" actId="20577"/>
          <ac:spMkLst>
            <pc:docMk/>
            <pc:sldMk cId="634482999" sldId="294"/>
            <ac:spMk id="8" creationId="{28D6C7E1-F94B-3367-2EB0-7902B529273E}"/>
          </ac:spMkLst>
        </pc:spChg>
        <pc:picChg chg="add mod">
          <ac:chgData name="Michael Johnson" userId="29e5e5da8e65219c" providerId="LiveId" clId="{98F37264-A83F-48D4-81AC-A08F8C04BFC6}" dt="2025-02-17T02:21:49.968" v="1613" actId="1076"/>
          <ac:picMkLst>
            <pc:docMk/>
            <pc:sldMk cId="634482999" sldId="294"/>
            <ac:picMk id="15" creationId="{5DDE18F1-0075-E624-A231-15304322F936}"/>
          </ac:picMkLst>
        </pc:picChg>
      </pc:sldChg>
      <pc:sldChg chg="modSp new mod">
        <pc:chgData name="Michael Johnson" userId="29e5e5da8e65219c" providerId="LiveId" clId="{98F37264-A83F-48D4-81AC-A08F8C04BFC6}" dt="2025-02-17T02:26:31.103" v="1928" actId="20577"/>
        <pc:sldMkLst>
          <pc:docMk/>
          <pc:sldMk cId="2841141012" sldId="295"/>
        </pc:sldMkLst>
        <pc:spChg chg="mod">
          <ac:chgData name="Michael Johnson" userId="29e5e5da8e65219c" providerId="LiveId" clId="{98F37264-A83F-48D4-81AC-A08F8C04BFC6}" dt="2025-02-17T02:23:22.173" v="1676" actId="20577"/>
          <ac:spMkLst>
            <pc:docMk/>
            <pc:sldMk cId="2841141012" sldId="295"/>
            <ac:spMk id="2" creationId="{BB487B58-ABDC-19AC-5078-1EEE5BD187B1}"/>
          </ac:spMkLst>
        </pc:spChg>
        <pc:spChg chg="mod">
          <ac:chgData name="Michael Johnson" userId="29e5e5da8e65219c" providerId="LiveId" clId="{98F37264-A83F-48D4-81AC-A08F8C04BFC6}" dt="2025-02-17T02:26:31.103" v="1928" actId="20577"/>
          <ac:spMkLst>
            <pc:docMk/>
            <pc:sldMk cId="2841141012" sldId="295"/>
            <ac:spMk id="3" creationId="{0B044FC4-1D02-A4B1-F6EF-B8FBFC4DA1B0}"/>
          </ac:spMkLst>
        </pc:spChg>
      </pc:sldChg>
      <pc:sldChg chg="addSp modSp new mod">
        <pc:chgData name="Michael Johnson" userId="29e5e5da8e65219c" providerId="LiveId" clId="{98F37264-A83F-48D4-81AC-A08F8C04BFC6}" dt="2025-02-17T05:40:43.079" v="7248" actId="20577"/>
        <pc:sldMkLst>
          <pc:docMk/>
          <pc:sldMk cId="3356808083" sldId="296"/>
        </pc:sldMkLst>
        <pc:spChg chg="mod">
          <ac:chgData name="Michael Johnson" userId="29e5e5da8e65219c" providerId="LiveId" clId="{98F37264-A83F-48D4-81AC-A08F8C04BFC6}" dt="2025-02-17T02:26:48.287" v="1950" actId="20577"/>
          <ac:spMkLst>
            <pc:docMk/>
            <pc:sldMk cId="3356808083" sldId="296"/>
            <ac:spMk id="2" creationId="{4F7532E0-542D-8E2A-2ED1-FF4C1C3E8602}"/>
          </ac:spMkLst>
        </pc:spChg>
        <pc:spChg chg="add mod">
          <ac:chgData name="Michael Johnson" userId="29e5e5da8e65219c" providerId="LiveId" clId="{98F37264-A83F-48D4-81AC-A08F8C04BFC6}" dt="2025-02-17T05:40:43.079" v="7248" actId="20577"/>
          <ac:spMkLst>
            <pc:docMk/>
            <pc:sldMk cId="3356808083" sldId="296"/>
            <ac:spMk id="5" creationId="{DE3DD583-7FFF-43C8-F898-416E67B429BC}"/>
          </ac:spMkLst>
        </pc:spChg>
      </pc:sldChg>
      <pc:sldChg chg="addSp modSp new mod ord modTransition">
        <pc:chgData name="Michael Johnson" userId="29e5e5da8e65219c" providerId="LiveId" clId="{98F37264-A83F-48D4-81AC-A08F8C04BFC6}" dt="2025-02-19T21:08:21.001" v="8795"/>
        <pc:sldMkLst>
          <pc:docMk/>
          <pc:sldMk cId="3397419338" sldId="297"/>
        </pc:sldMkLst>
        <pc:spChg chg="mod">
          <ac:chgData name="Michael Johnson" userId="29e5e5da8e65219c" providerId="LiveId" clId="{98F37264-A83F-48D4-81AC-A08F8C04BFC6}" dt="2025-02-17T02:25:51.220" v="1871" actId="20577"/>
          <ac:spMkLst>
            <pc:docMk/>
            <pc:sldMk cId="3397419338" sldId="297"/>
            <ac:spMk id="2" creationId="{1BB964D7-4339-E58F-0ED5-32BC1C9CB6D2}"/>
          </ac:spMkLst>
        </pc:spChg>
        <pc:spChg chg="add mod">
          <ac:chgData name="Michael Johnson" userId="29e5e5da8e65219c" providerId="LiveId" clId="{98F37264-A83F-48D4-81AC-A08F8C04BFC6}" dt="2025-02-17T05:39:44.552" v="7241" actId="1076"/>
          <ac:spMkLst>
            <pc:docMk/>
            <pc:sldMk cId="3397419338" sldId="297"/>
            <ac:spMk id="5" creationId="{67489756-6096-11FE-2D7E-E3E6E68211E8}"/>
          </ac:spMkLst>
        </pc:spChg>
      </pc:sldChg>
      <pc:sldChg chg="modSp new mod">
        <pc:chgData name="Michael Johnson" userId="29e5e5da8e65219c" providerId="LiveId" clId="{98F37264-A83F-48D4-81AC-A08F8C04BFC6}" dt="2025-02-17T02:28:00.925" v="2129" actId="20577"/>
        <pc:sldMkLst>
          <pc:docMk/>
          <pc:sldMk cId="2678088237" sldId="298"/>
        </pc:sldMkLst>
        <pc:spChg chg="mod">
          <ac:chgData name="Michael Johnson" userId="29e5e5da8e65219c" providerId="LiveId" clId="{98F37264-A83F-48D4-81AC-A08F8C04BFC6}" dt="2025-02-17T02:26:58.070" v="1973" actId="20577"/>
          <ac:spMkLst>
            <pc:docMk/>
            <pc:sldMk cId="2678088237" sldId="298"/>
            <ac:spMk id="2" creationId="{F5C25934-EB95-5D19-414F-E92A59CD7B39}"/>
          </ac:spMkLst>
        </pc:spChg>
        <pc:spChg chg="mod">
          <ac:chgData name="Michael Johnson" userId="29e5e5da8e65219c" providerId="LiveId" clId="{98F37264-A83F-48D4-81AC-A08F8C04BFC6}" dt="2025-02-17T02:28:00.925" v="2129" actId="20577"/>
          <ac:spMkLst>
            <pc:docMk/>
            <pc:sldMk cId="2678088237" sldId="298"/>
            <ac:spMk id="3" creationId="{52810460-739B-7419-C7FF-5CE5ECB37EF8}"/>
          </ac:spMkLst>
        </pc:spChg>
      </pc:sldChg>
      <pc:sldChg chg="add del">
        <pc:chgData name="Michael Johnson" userId="29e5e5da8e65219c" providerId="LiveId" clId="{98F37264-A83F-48D4-81AC-A08F8C04BFC6}" dt="2025-02-17T02:30:12.303" v="2132" actId="2696"/>
        <pc:sldMkLst>
          <pc:docMk/>
          <pc:sldMk cId="1942383339" sldId="299"/>
        </pc:sldMkLst>
      </pc:sldChg>
      <pc:sldChg chg="addSp delSp modSp add mod addAnim delAnim modAnim">
        <pc:chgData name="Michael Johnson" userId="29e5e5da8e65219c" providerId="LiveId" clId="{98F37264-A83F-48D4-81AC-A08F8C04BFC6}" dt="2025-02-19T21:14:05.087" v="8903" actId="14100"/>
        <pc:sldMkLst>
          <pc:docMk/>
          <pc:sldMk cId="3886369443" sldId="300"/>
        </pc:sldMkLst>
        <pc:spChg chg="add del mod">
          <ac:chgData name="Michael Johnson" userId="29e5e5da8e65219c" providerId="LiveId" clId="{98F37264-A83F-48D4-81AC-A08F8C04BFC6}" dt="2025-02-19T21:14:05.087" v="8903" actId="14100"/>
          <ac:spMkLst>
            <pc:docMk/>
            <pc:sldMk cId="3886369443" sldId="300"/>
            <ac:spMk id="6" creationId="{0D2075DE-BAA8-6BD9-9FE2-A4E10B3414F5}"/>
          </ac:spMkLst>
        </pc:spChg>
        <pc:spChg chg="mod">
          <ac:chgData name="Michael Johnson" userId="29e5e5da8e65219c" providerId="LiveId" clId="{98F37264-A83F-48D4-81AC-A08F8C04BFC6}" dt="2025-02-19T21:13:56.917" v="8901" actId="1076"/>
          <ac:spMkLst>
            <pc:docMk/>
            <pc:sldMk cId="3886369443" sldId="300"/>
            <ac:spMk id="8" creationId="{3A563A14-9083-D9BA-C150-F9892D1CC629}"/>
          </ac:spMkLst>
        </pc:spChg>
        <pc:spChg chg="mod">
          <ac:chgData name="Michael Johnson" userId="29e5e5da8e65219c" providerId="LiveId" clId="{98F37264-A83F-48D4-81AC-A08F8C04BFC6}" dt="2025-02-19T21:13:33.873" v="8897" actId="1076"/>
          <ac:spMkLst>
            <pc:docMk/>
            <pc:sldMk cId="3886369443" sldId="300"/>
            <ac:spMk id="10" creationId="{621C5A4A-C9E0-8102-E598-E79DB34826EB}"/>
          </ac:spMkLst>
        </pc:spChg>
        <pc:spChg chg="mod">
          <ac:chgData name="Michael Johnson" userId="29e5e5da8e65219c" providerId="LiveId" clId="{98F37264-A83F-48D4-81AC-A08F8C04BFC6}" dt="2025-02-19T21:12:55.858" v="8886" actId="1076"/>
          <ac:spMkLst>
            <pc:docMk/>
            <pc:sldMk cId="3886369443" sldId="300"/>
            <ac:spMk id="15" creationId="{A60DFFA4-B1D8-C5E8-5C4B-643EE809F890}"/>
          </ac:spMkLst>
        </pc:spChg>
        <pc:graphicFrameChg chg="mod">
          <ac:chgData name="Michael Johnson" userId="29e5e5da8e65219c" providerId="LiveId" clId="{98F37264-A83F-48D4-81AC-A08F8C04BFC6}" dt="2025-02-19T21:12:44.551" v="8885"/>
          <ac:graphicFrameMkLst>
            <pc:docMk/>
            <pc:sldMk cId="3886369443" sldId="300"/>
            <ac:graphicFrameMk id="5" creationId="{AED8B6E2-F0D4-3E5E-D74D-F983ECED0241}"/>
          </ac:graphicFrameMkLst>
        </pc:graphicFrameChg>
      </pc:sldChg>
      <pc:sldChg chg="addSp delSp modSp new mod modClrScheme chgLayout">
        <pc:chgData name="Michael Johnson" userId="29e5e5da8e65219c" providerId="LiveId" clId="{98F37264-A83F-48D4-81AC-A08F8C04BFC6}" dt="2025-02-17T02:37:55.279" v="2428" actId="1076"/>
        <pc:sldMkLst>
          <pc:docMk/>
          <pc:sldMk cId="231140656" sldId="301"/>
        </pc:sldMkLst>
        <pc:spChg chg="mod ord">
          <ac:chgData name="Michael Johnson" userId="29e5e5da8e65219c" providerId="LiveId" clId="{98F37264-A83F-48D4-81AC-A08F8C04BFC6}" dt="2025-02-17T02:30:46.698" v="2149" actId="700"/>
          <ac:spMkLst>
            <pc:docMk/>
            <pc:sldMk cId="231140656" sldId="301"/>
            <ac:spMk id="2" creationId="{2DFE5F3D-0734-DE88-1C5B-0473341FCB91}"/>
          </ac:spMkLst>
        </pc:spChg>
        <pc:spChg chg="mod ord">
          <ac:chgData name="Michael Johnson" userId="29e5e5da8e65219c" providerId="LiveId" clId="{98F37264-A83F-48D4-81AC-A08F8C04BFC6}" dt="2025-02-17T02:30:46.698" v="2149" actId="700"/>
          <ac:spMkLst>
            <pc:docMk/>
            <pc:sldMk cId="231140656" sldId="301"/>
            <ac:spMk id="4" creationId="{7B0E8437-A682-E53C-40B3-E4D06B429633}"/>
          </ac:spMkLst>
        </pc:spChg>
        <pc:spChg chg="add mod ord">
          <ac:chgData name="Michael Johnson" userId="29e5e5da8e65219c" providerId="LiveId" clId="{98F37264-A83F-48D4-81AC-A08F8C04BFC6}" dt="2025-02-17T02:35:09.733" v="2381" actId="6549"/>
          <ac:spMkLst>
            <pc:docMk/>
            <pc:sldMk cId="231140656" sldId="301"/>
            <ac:spMk id="5" creationId="{E6389C1D-D414-7098-7841-5E10861C1707}"/>
          </ac:spMkLst>
        </pc:spChg>
        <pc:spChg chg="add mod">
          <ac:chgData name="Michael Johnson" userId="29e5e5da8e65219c" providerId="LiveId" clId="{98F37264-A83F-48D4-81AC-A08F8C04BFC6}" dt="2025-02-17T02:37:55.279" v="2428" actId="1076"/>
          <ac:spMkLst>
            <pc:docMk/>
            <pc:sldMk cId="231140656" sldId="301"/>
            <ac:spMk id="22" creationId="{42572F99-8330-F4F8-D247-E0AECE634C68}"/>
          </ac:spMkLst>
        </pc:spChg>
        <pc:picChg chg="add mod">
          <ac:chgData name="Michael Johnson" userId="29e5e5da8e65219c" providerId="LiveId" clId="{98F37264-A83F-48D4-81AC-A08F8C04BFC6}" dt="2025-02-17T02:32:06.879" v="2214" actId="1076"/>
          <ac:picMkLst>
            <pc:docMk/>
            <pc:sldMk cId="231140656" sldId="301"/>
            <ac:picMk id="7" creationId="{86B4FB41-EB1D-B4B0-E709-35ECD870BA87}"/>
          </ac:picMkLst>
        </pc:picChg>
        <pc:cxnChg chg="add mod">
          <ac:chgData name="Michael Johnson" userId="29e5e5da8e65219c" providerId="LiveId" clId="{98F37264-A83F-48D4-81AC-A08F8C04BFC6}" dt="2025-02-17T02:35:25.495" v="2386" actId="14100"/>
          <ac:cxnSpMkLst>
            <pc:docMk/>
            <pc:sldMk cId="231140656" sldId="301"/>
            <ac:cxnSpMk id="10" creationId="{8F55DF04-6089-1689-468F-4B452BBEDB23}"/>
          </ac:cxnSpMkLst>
        </pc:cxnChg>
        <pc:cxnChg chg="add mod">
          <ac:chgData name="Michael Johnson" userId="29e5e5da8e65219c" providerId="LiveId" clId="{98F37264-A83F-48D4-81AC-A08F8C04BFC6}" dt="2025-02-17T02:35:31.663" v="2388" actId="14100"/>
          <ac:cxnSpMkLst>
            <pc:docMk/>
            <pc:sldMk cId="231140656" sldId="301"/>
            <ac:cxnSpMk id="13" creationId="{A9B0D7F7-ADF5-E574-8193-A1F8D4CAD453}"/>
          </ac:cxnSpMkLst>
        </pc:cxnChg>
        <pc:cxnChg chg="add mod">
          <ac:chgData name="Michael Johnson" userId="29e5e5da8e65219c" providerId="LiveId" clId="{98F37264-A83F-48D4-81AC-A08F8C04BFC6}" dt="2025-02-17T02:35:15.783" v="2383" actId="14100"/>
          <ac:cxnSpMkLst>
            <pc:docMk/>
            <pc:sldMk cId="231140656" sldId="301"/>
            <ac:cxnSpMk id="15" creationId="{40953FFE-AA80-0A53-4941-FF3EC2AA9089}"/>
          </ac:cxnSpMkLst>
        </pc:cxnChg>
      </pc:sldChg>
      <pc:sldChg chg="modSp new del mod">
        <pc:chgData name="Michael Johnson" userId="29e5e5da8e65219c" providerId="LiveId" clId="{98F37264-A83F-48D4-81AC-A08F8C04BFC6}" dt="2025-02-17T03:02:56.384" v="3411" actId="2696"/>
        <pc:sldMkLst>
          <pc:docMk/>
          <pc:sldMk cId="774452601" sldId="302"/>
        </pc:sldMkLst>
      </pc:sldChg>
      <pc:sldChg chg="addSp modSp new del mod">
        <pc:chgData name="Michael Johnson" userId="29e5e5da8e65219c" providerId="LiveId" clId="{98F37264-A83F-48D4-81AC-A08F8C04BFC6}" dt="2025-02-17T02:38:02.786" v="2429" actId="47"/>
        <pc:sldMkLst>
          <pc:docMk/>
          <pc:sldMk cId="2741915180" sldId="302"/>
        </pc:sldMkLst>
      </pc:sldChg>
      <pc:sldChg chg="addSp delSp modSp add mod modNotesTx">
        <pc:chgData name="Michael Johnson" userId="29e5e5da8e65219c" providerId="LiveId" clId="{98F37264-A83F-48D4-81AC-A08F8C04BFC6}" dt="2025-02-17T03:02:58.955" v="3414" actId="20577"/>
        <pc:sldMkLst>
          <pc:docMk/>
          <pc:sldMk cId="3911682898" sldId="303"/>
        </pc:sldMkLst>
        <pc:spChg chg="mod">
          <ac:chgData name="Michael Johnson" userId="29e5e5da8e65219c" providerId="LiveId" clId="{98F37264-A83F-48D4-81AC-A08F8C04BFC6}" dt="2025-02-17T03:02:58.955" v="3414" actId="20577"/>
          <ac:spMkLst>
            <pc:docMk/>
            <pc:sldMk cId="3911682898" sldId="303"/>
            <ac:spMk id="2" creationId="{022A8E36-2B4C-7A24-EE81-2B9489FE8FB2}"/>
          </ac:spMkLst>
        </pc:spChg>
        <pc:spChg chg="mod">
          <ac:chgData name="Michael Johnson" userId="29e5e5da8e65219c" providerId="LiveId" clId="{98F37264-A83F-48D4-81AC-A08F8C04BFC6}" dt="2025-02-17T02:54:36.531" v="2956" actId="20577"/>
          <ac:spMkLst>
            <pc:docMk/>
            <pc:sldMk cId="3911682898" sldId="303"/>
            <ac:spMk id="3" creationId="{90B7A409-CC17-635F-00A9-825DB4ACA265}"/>
          </ac:spMkLst>
        </pc:spChg>
        <pc:spChg chg="add mod">
          <ac:chgData name="Michael Johnson" userId="29e5e5da8e65219c" providerId="LiveId" clId="{98F37264-A83F-48D4-81AC-A08F8C04BFC6}" dt="2025-02-17T02:55:12.944" v="3017" actId="121"/>
          <ac:spMkLst>
            <pc:docMk/>
            <pc:sldMk cId="3911682898" sldId="303"/>
            <ac:spMk id="12" creationId="{E3224091-4DE6-C440-ECBF-8C3E8872E53B}"/>
          </ac:spMkLst>
        </pc:spChg>
        <pc:picChg chg="add mod ord">
          <ac:chgData name="Michael Johnson" userId="29e5e5da8e65219c" providerId="LiveId" clId="{98F37264-A83F-48D4-81AC-A08F8C04BFC6}" dt="2025-02-17T02:53:24.413" v="2851" actId="22"/>
          <ac:picMkLst>
            <pc:docMk/>
            <pc:sldMk cId="3911682898" sldId="303"/>
            <ac:picMk id="11" creationId="{095FE6A9-AA8B-1A55-7C51-5BFAC97117C0}"/>
          </ac:picMkLst>
        </pc:picChg>
      </pc:sldChg>
      <pc:sldChg chg="addSp delSp modSp new mod">
        <pc:chgData name="Michael Johnson" userId="29e5e5da8e65219c" providerId="LiveId" clId="{98F37264-A83F-48D4-81AC-A08F8C04BFC6}" dt="2025-02-17T03:03:01.989" v="3417" actId="20577"/>
        <pc:sldMkLst>
          <pc:docMk/>
          <pc:sldMk cId="3706076667" sldId="304"/>
        </pc:sldMkLst>
        <pc:spChg chg="mod">
          <ac:chgData name="Michael Johnson" userId="29e5e5da8e65219c" providerId="LiveId" clId="{98F37264-A83F-48D4-81AC-A08F8C04BFC6}" dt="2025-02-17T03:03:01.989" v="3417" actId="20577"/>
          <ac:spMkLst>
            <pc:docMk/>
            <pc:sldMk cId="3706076667" sldId="304"/>
            <ac:spMk id="2" creationId="{CC54DBD6-D205-66CF-ED3E-A21D5225EDEC}"/>
          </ac:spMkLst>
        </pc:spChg>
        <pc:spChg chg="mod">
          <ac:chgData name="Michael Johnson" userId="29e5e5da8e65219c" providerId="LiveId" clId="{98F37264-A83F-48D4-81AC-A08F8C04BFC6}" dt="2025-02-17T02:55:24.178" v="3035" actId="20577"/>
          <ac:spMkLst>
            <pc:docMk/>
            <pc:sldMk cId="3706076667" sldId="304"/>
            <ac:spMk id="3" creationId="{FE21419E-D157-89D9-6883-90AFFD0174EC}"/>
          </ac:spMkLst>
        </pc:spChg>
        <pc:picChg chg="add mod ord">
          <ac:chgData name="Michael Johnson" userId="29e5e5da8e65219c" providerId="LiveId" clId="{98F37264-A83F-48D4-81AC-A08F8C04BFC6}" dt="2025-02-17T02:56:30.758" v="3040" actId="22"/>
          <ac:picMkLst>
            <pc:docMk/>
            <pc:sldMk cId="3706076667" sldId="304"/>
            <ac:picMk id="13" creationId="{C9D76769-9647-6ABB-2009-69B3FAC76C21}"/>
          </ac:picMkLst>
        </pc:picChg>
      </pc:sldChg>
      <pc:sldChg chg="addSp delSp new del mod">
        <pc:chgData name="Michael Johnson" userId="29e5e5da8e65219c" providerId="LiveId" clId="{98F37264-A83F-48D4-81AC-A08F8C04BFC6}" dt="2025-02-17T02:44:57.888" v="2596" actId="2696"/>
        <pc:sldMkLst>
          <pc:docMk/>
          <pc:sldMk cId="3871019593" sldId="304"/>
        </pc:sldMkLst>
      </pc:sldChg>
      <pc:sldChg chg="addSp delSp modSp add mod modClrScheme chgLayout">
        <pc:chgData name="Michael Johnson" userId="29e5e5da8e65219c" providerId="LiveId" clId="{98F37264-A83F-48D4-81AC-A08F8C04BFC6}" dt="2025-02-17T03:08:06.007" v="3578" actId="207"/>
        <pc:sldMkLst>
          <pc:docMk/>
          <pc:sldMk cId="132286954" sldId="305"/>
        </pc:sldMkLst>
        <pc:spChg chg="mod ord">
          <ac:chgData name="Michael Johnson" userId="29e5e5da8e65219c" providerId="LiveId" clId="{98F37264-A83F-48D4-81AC-A08F8C04BFC6}" dt="2025-02-17T02:57:50.586" v="3198" actId="700"/>
          <ac:spMkLst>
            <pc:docMk/>
            <pc:sldMk cId="132286954" sldId="305"/>
            <ac:spMk id="5" creationId="{066C0BCE-A72A-3F28-3E7D-43D570253517}"/>
          </ac:spMkLst>
        </pc:spChg>
        <pc:spChg chg="add mod ord">
          <ac:chgData name="Michael Johnson" userId="29e5e5da8e65219c" providerId="LiveId" clId="{98F37264-A83F-48D4-81AC-A08F8C04BFC6}" dt="2025-02-17T03:00:02.363" v="3320" actId="20577"/>
          <ac:spMkLst>
            <pc:docMk/>
            <pc:sldMk cId="132286954" sldId="305"/>
            <ac:spMk id="7" creationId="{CEA090B4-0CEB-D635-E46C-720CECD33F91}"/>
          </ac:spMkLst>
        </pc:spChg>
        <pc:spChg chg="add mod">
          <ac:chgData name="Michael Johnson" userId="29e5e5da8e65219c" providerId="LiveId" clId="{98F37264-A83F-48D4-81AC-A08F8C04BFC6}" dt="2025-02-17T02:58:51.895" v="3240" actId="20577"/>
          <ac:spMkLst>
            <pc:docMk/>
            <pc:sldMk cId="132286954" sldId="305"/>
            <ac:spMk id="8" creationId="{1EE0C08A-523D-D579-033A-0B63138805D5}"/>
          </ac:spMkLst>
        </pc:spChg>
        <pc:spChg chg="add mod">
          <ac:chgData name="Michael Johnson" userId="29e5e5da8e65219c" providerId="LiveId" clId="{98F37264-A83F-48D4-81AC-A08F8C04BFC6}" dt="2025-02-17T02:59:28.030" v="3259" actId="14100"/>
          <ac:spMkLst>
            <pc:docMk/>
            <pc:sldMk cId="132286954" sldId="305"/>
            <ac:spMk id="11" creationId="{C0BB7CB6-3726-2495-68B1-4BDAE4FC37A4}"/>
          </ac:spMkLst>
        </pc:spChg>
        <pc:spChg chg="add mod">
          <ac:chgData name="Michael Johnson" userId="29e5e5da8e65219c" providerId="LiveId" clId="{98F37264-A83F-48D4-81AC-A08F8C04BFC6}" dt="2025-02-17T03:08:06.007" v="3578" actId="207"/>
          <ac:spMkLst>
            <pc:docMk/>
            <pc:sldMk cId="132286954" sldId="305"/>
            <ac:spMk id="16" creationId="{D1FD86BC-AD96-55B4-2987-031F79BFBCBD}"/>
          </ac:spMkLst>
        </pc:spChg>
        <pc:spChg chg="add mod">
          <ac:chgData name="Michael Johnson" userId="29e5e5da8e65219c" providerId="LiveId" clId="{98F37264-A83F-48D4-81AC-A08F8C04BFC6}" dt="2025-02-17T03:08:04.023" v="3577" actId="207"/>
          <ac:spMkLst>
            <pc:docMk/>
            <pc:sldMk cId="132286954" sldId="305"/>
            <ac:spMk id="19" creationId="{74D1E960-68D0-E5C9-29A5-330D09768098}"/>
          </ac:spMkLst>
        </pc:spChg>
        <pc:spChg chg="add mod">
          <ac:chgData name="Michael Johnson" userId="29e5e5da8e65219c" providerId="LiveId" clId="{98F37264-A83F-48D4-81AC-A08F8C04BFC6}" dt="2025-02-17T03:03:09.155" v="3418" actId="207"/>
          <ac:spMkLst>
            <pc:docMk/>
            <pc:sldMk cId="132286954" sldId="305"/>
            <ac:spMk id="22" creationId="{F73A9AED-A951-BE96-C642-89AA1832C4E9}"/>
          </ac:spMkLst>
        </pc:spChg>
        <pc:spChg chg="add mod">
          <ac:chgData name="Michael Johnson" userId="29e5e5da8e65219c" providerId="LiveId" clId="{98F37264-A83F-48D4-81AC-A08F8C04BFC6}" dt="2025-02-17T03:04:30.704" v="3488" actId="14100"/>
          <ac:spMkLst>
            <pc:docMk/>
            <pc:sldMk cId="132286954" sldId="305"/>
            <ac:spMk id="27" creationId="{8325BEB3-A1AF-BA01-B274-56CE986E943A}"/>
          </ac:spMkLst>
        </pc:spChg>
        <pc:spChg chg="add mod">
          <ac:chgData name="Michael Johnson" userId="29e5e5da8e65219c" providerId="LiveId" clId="{98F37264-A83F-48D4-81AC-A08F8C04BFC6}" dt="2025-02-17T03:08:00.048" v="3576" actId="207"/>
          <ac:spMkLst>
            <pc:docMk/>
            <pc:sldMk cId="132286954" sldId="305"/>
            <ac:spMk id="30" creationId="{7CACEB5A-E2A2-ED5C-84EF-8A9E179CD6A9}"/>
          </ac:spMkLst>
        </pc:spChg>
        <pc:picChg chg="mod ord">
          <ac:chgData name="Michael Johnson" userId="29e5e5da8e65219c" providerId="LiveId" clId="{98F37264-A83F-48D4-81AC-A08F8C04BFC6}" dt="2025-02-17T02:57:50.586" v="3198" actId="700"/>
          <ac:picMkLst>
            <pc:docMk/>
            <pc:sldMk cId="132286954" sldId="305"/>
            <ac:picMk id="13" creationId="{3886C098-2315-2846-D99F-75530C5DA5F9}"/>
          </ac:picMkLst>
        </pc:picChg>
        <pc:cxnChg chg="add mod">
          <ac:chgData name="Michael Johnson" userId="29e5e5da8e65219c" providerId="LiveId" clId="{98F37264-A83F-48D4-81AC-A08F8C04BFC6}" dt="2025-02-17T02:58:44.026" v="3236" actId="1582"/>
          <ac:cxnSpMkLst>
            <pc:docMk/>
            <pc:sldMk cId="132286954" sldId="305"/>
            <ac:cxnSpMk id="10" creationId="{560A51B4-289F-B4C9-E2EB-A317803AD92E}"/>
          </ac:cxnSpMkLst>
        </pc:cxnChg>
        <pc:cxnChg chg="add mod">
          <ac:chgData name="Michael Johnson" userId="29e5e5da8e65219c" providerId="LiveId" clId="{98F37264-A83F-48D4-81AC-A08F8C04BFC6}" dt="2025-02-17T02:59:28.030" v="3259" actId="14100"/>
          <ac:cxnSpMkLst>
            <pc:docMk/>
            <pc:sldMk cId="132286954" sldId="305"/>
            <ac:cxnSpMk id="12" creationId="{C5501B33-8FEC-36F0-E14C-C6B884C64946}"/>
          </ac:cxnSpMkLst>
        </pc:cxnChg>
        <pc:cxnChg chg="add mod">
          <ac:chgData name="Michael Johnson" userId="29e5e5da8e65219c" providerId="LiveId" clId="{98F37264-A83F-48D4-81AC-A08F8C04BFC6}" dt="2025-02-17T03:00:29.318" v="3325" actId="208"/>
          <ac:cxnSpMkLst>
            <pc:docMk/>
            <pc:sldMk cId="132286954" sldId="305"/>
            <ac:cxnSpMk id="17" creationId="{28BA5E46-87CC-2385-1967-1E9C16E168B4}"/>
          </ac:cxnSpMkLst>
        </pc:cxnChg>
        <pc:cxnChg chg="add mod">
          <ac:chgData name="Michael Johnson" userId="29e5e5da8e65219c" providerId="LiveId" clId="{98F37264-A83F-48D4-81AC-A08F8C04BFC6}" dt="2025-02-17T03:01:41.056" v="3370" actId="208"/>
          <ac:cxnSpMkLst>
            <pc:docMk/>
            <pc:sldMk cId="132286954" sldId="305"/>
            <ac:cxnSpMk id="20" creationId="{8670370E-8D5D-2A9F-5350-DBE22652E3C7}"/>
          </ac:cxnSpMkLst>
        </pc:cxnChg>
        <pc:cxnChg chg="add mod">
          <ac:chgData name="Michael Johnson" userId="29e5e5da8e65219c" providerId="LiveId" clId="{98F37264-A83F-48D4-81AC-A08F8C04BFC6}" dt="2025-02-17T03:03:24.184" v="3421" actId="14100"/>
          <ac:cxnSpMkLst>
            <pc:docMk/>
            <pc:sldMk cId="132286954" sldId="305"/>
            <ac:cxnSpMk id="23" creationId="{F9DD377E-6673-8BC7-FF12-324D51C8A4B7}"/>
          </ac:cxnSpMkLst>
        </pc:cxnChg>
        <pc:cxnChg chg="add mod">
          <ac:chgData name="Michael Johnson" userId="29e5e5da8e65219c" providerId="LiveId" clId="{98F37264-A83F-48D4-81AC-A08F8C04BFC6}" dt="2025-02-17T03:04:43.879" v="3491" actId="14100"/>
          <ac:cxnSpMkLst>
            <pc:docMk/>
            <pc:sldMk cId="132286954" sldId="305"/>
            <ac:cxnSpMk id="28" creationId="{FD3F904F-2094-4B54-94C4-70B1F8407FE7}"/>
          </ac:cxnSpMkLst>
        </pc:cxnChg>
        <pc:cxnChg chg="add mod">
          <ac:chgData name="Michael Johnson" userId="29e5e5da8e65219c" providerId="LiveId" clId="{98F37264-A83F-48D4-81AC-A08F8C04BFC6}" dt="2025-02-17T03:07:52.655" v="3575" actId="14100"/>
          <ac:cxnSpMkLst>
            <pc:docMk/>
            <pc:sldMk cId="132286954" sldId="305"/>
            <ac:cxnSpMk id="31" creationId="{E3526BAC-54C4-25AC-CF16-68B69B4C9FA5}"/>
          </ac:cxnSpMkLst>
        </pc:cxnChg>
      </pc:sldChg>
      <pc:sldChg chg="addSp delSp modSp add mod ord">
        <pc:chgData name="Michael Johnson" userId="29e5e5da8e65219c" providerId="LiveId" clId="{98F37264-A83F-48D4-81AC-A08F8C04BFC6}" dt="2025-02-17T03:29:55.205" v="4056" actId="11"/>
        <pc:sldMkLst>
          <pc:docMk/>
          <pc:sldMk cId="3332900369" sldId="306"/>
        </pc:sldMkLst>
        <pc:spChg chg="mod">
          <ac:chgData name="Michael Johnson" userId="29e5e5da8e65219c" providerId="LiveId" clId="{98F37264-A83F-48D4-81AC-A08F8C04BFC6}" dt="2025-02-17T03:29:55.205" v="4056" actId="11"/>
          <ac:spMkLst>
            <pc:docMk/>
            <pc:sldMk cId="3332900369" sldId="306"/>
            <ac:spMk id="3" creationId="{0300CF65-555A-A972-FF7F-EBC09BB52386}"/>
          </ac:spMkLst>
        </pc:spChg>
        <pc:picChg chg="add mod ord">
          <ac:chgData name="Michael Johnson" userId="29e5e5da8e65219c" providerId="LiveId" clId="{98F37264-A83F-48D4-81AC-A08F8C04BFC6}" dt="2025-02-17T03:06:25.043" v="3539" actId="22"/>
          <ac:picMkLst>
            <pc:docMk/>
            <pc:sldMk cId="3332900369" sldId="306"/>
            <ac:picMk id="8" creationId="{6215F9B5-A4A5-5BF8-2C2B-952F1CE9C1CC}"/>
          </ac:picMkLst>
        </pc:picChg>
      </pc:sldChg>
      <pc:sldChg chg="new add del">
        <pc:chgData name="Michael Johnson" userId="29e5e5da8e65219c" providerId="LiveId" clId="{98F37264-A83F-48D4-81AC-A08F8C04BFC6}" dt="2025-02-17T03:09:18.817" v="3585" actId="2696"/>
        <pc:sldMkLst>
          <pc:docMk/>
          <pc:sldMk cId="2408195680" sldId="307"/>
        </pc:sldMkLst>
      </pc:sldChg>
      <pc:sldChg chg="addSp delSp modSp new mod">
        <pc:chgData name="Michael Johnson" userId="29e5e5da8e65219c" providerId="LiveId" clId="{98F37264-A83F-48D4-81AC-A08F8C04BFC6}" dt="2025-02-17T03:09:50.135" v="3657" actId="14100"/>
        <pc:sldMkLst>
          <pc:docMk/>
          <pc:sldMk cId="2466065960" sldId="308"/>
        </pc:sldMkLst>
        <pc:spChg chg="mod">
          <ac:chgData name="Michael Johnson" userId="29e5e5da8e65219c" providerId="LiveId" clId="{98F37264-A83F-48D4-81AC-A08F8C04BFC6}" dt="2025-02-17T03:09:35.694" v="3655" actId="20577"/>
          <ac:spMkLst>
            <pc:docMk/>
            <pc:sldMk cId="2466065960" sldId="308"/>
            <ac:spMk id="3" creationId="{93F2317A-A063-AC6E-87E7-B38FC070DBFC}"/>
          </ac:spMkLst>
        </pc:spChg>
        <pc:picChg chg="add mod ord">
          <ac:chgData name="Michael Johnson" userId="29e5e5da8e65219c" providerId="LiveId" clId="{98F37264-A83F-48D4-81AC-A08F8C04BFC6}" dt="2025-02-17T03:09:50.135" v="3657" actId="14100"/>
          <ac:picMkLst>
            <pc:docMk/>
            <pc:sldMk cId="2466065960" sldId="308"/>
            <ac:picMk id="9" creationId="{791BEDF1-3AB4-B1CE-9DC4-C9C3E0EA2DCE}"/>
          </ac:picMkLst>
        </pc:picChg>
      </pc:sldChg>
      <pc:sldChg chg="addSp delSp modSp add mod ord setBg">
        <pc:chgData name="Michael Johnson" userId="29e5e5da8e65219c" providerId="LiveId" clId="{98F37264-A83F-48D4-81AC-A08F8C04BFC6}" dt="2025-02-17T03:30:06.887" v="4057" actId="11"/>
        <pc:sldMkLst>
          <pc:docMk/>
          <pc:sldMk cId="2529043991" sldId="309"/>
        </pc:sldMkLst>
        <pc:spChg chg="mod">
          <ac:chgData name="Michael Johnson" userId="29e5e5da8e65219c" providerId="LiveId" clId="{98F37264-A83F-48D4-81AC-A08F8C04BFC6}" dt="2025-02-17T03:15:45.069" v="3712" actId="26606"/>
          <ac:spMkLst>
            <pc:docMk/>
            <pc:sldMk cId="2529043991" sldId="309"/>
            <ac:spMk id="2" creationId="{62123277-F977-6C0A-2208-C6ECE2B89C5B}"/>
          </ac:spMkLst>
        </pc:spChg>
        <pc:spChg chg="mod">
          <ac:chgData name="Michael Johnson" userId="29e5e5da8e65219c" providerId="LiveId" clId="{98F37264-A83F-48D4-81AC-A08F8C04BFC6}" dt="2025-02-17T03:30:06.887" v="4057" actId="11"/>
          <ac:spMkLst>
            <pc:docMk/>
            <pc:sldMk cId="2529043991" sldId="309"/>
            <ac:spMk id="3" creationId="{545093FA-F11E-0783-B373-905798082720}"/>
          </ac:spMkLst>
        </pc:spChg>
        <pc:spChg chg="mod ord">
          <ac:chgData name="Michael Johnson" userId="29e5e5da8e65219c" providerId="LiveId" clId="{98F37264-A83F-48D4-81AC-A08F8C04BFC6}" dt="2025-02-17T03:15:45.069" v="3712" actId="26606"/>
          <ac:spMkLst>
            <pc:docMk/>
            <pc:sldMk cId="2529043991" sldId="309"/>
            <ac:spMk id="5" creationId="{A20FE8BE-CAE9-5776-1358-45C53F9C96A5}"/>
          </ac:spMkLst>
        </pc:spChg>
        <pc:picChg chg="add mod ord">
          <ac:chgData name="Michael Johnson" userId="29e5e5da8e65219c" providerId="LiveId" clId="{98F37264-A83F-48D4-81AC-A08F8C04BFC6}" dt="2025-02-17T03:15:45.069" v="3712" actId="26606"/>
          <ac:picMkLst>
            <pc:docMk/>
            <pc:sldMk cId="2529043991" sldId="309"/>
            <ac:picMk id="9" creationId="{EBF71539-292F-CB58-413D-D460C57D24B2}"/>
          </ac:picMkLst>
        </pc:picChg>
      </pc:sldChg>
      <pc:sldChg chg="addSp delSp modSp add mod">
        <pc:chgData name="Michael Johnson" userId="29e5e5da8e65219c" providerId="LiveId" clId="{98F37264-A83F-48D4-81AC-A08F8C04BFC6}" dt="2025-02-17T03:30:15.320" v="4058" actId="11"/>
        <pc:sldMkLst>
          <pc:docMk/>
          <pc:sldMk cId="1737325210" sldId="310"/>
        </pc:sldMkLst>
        <pc:spChg chg="mod">
          <ac:chgData name="Michael Johnson" userId="29e5e5da8e65219c" providerId="LiveId" clId="{98F37264-A83F-48D4-81AC-A08F8C04BFC6}" dt="2025-02-17T03:30:15.320" v="4058" actId="11"/>
          <ac:spMkLst>
            <pc:docMk/>
            <pc:sldMk cId="1737325210" sldId="310"/>
            <ac:spMk id="3" creationId="{721766CA-1765-52AA-33C8-12968FF5E51F}"/>
          </ac:spMkLst>
        </pc:spChg>
        <pc:picChg chg="add mod ord">
          <ac:chgData name="Michael Johnson" userId="29e5e5da8e65219c" providerId="LiveId" clId="{98F37264-A83F-48D4-81AC-A08F8C04BFC6}" dt="2025-02-17T03:24:31.909" v="3849" actId="14826"/>
          <ac:picMkLst>
            <pc:docMk/>
            <pc:sldMk cId="1737325210" sldId="310"/>
            <ac:picMk id="8" creationId="{59B1832E-C664-4D41-7273-6A62ACF1B87B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7T03:24:37.787" v="3850" actId="14826"/>
        <pc:sldMkLst>
          <pc:docMk/>
          <pc:sldMk cId="3577807926" sldId="311"/>
        </pc:sldMkLst>
        <pc:picChg chg="add del mod ord">
          <ac:chgData name="Michael Johnson" userId="29e5e5da8e65219c" providerId="LiveId" clId="{98F37264-A83F-48D4-81AC-A08F8C04BFC6}" dt="2025-02-17T03:24:37.787" v="3850" actId="14826"/>
          <ac:picMkLst>
            <pc:docMk/>
            <pc:sldMk cId="3577807926" sldId="311"/>
            <ac:picMk id="8" creationId="{0913B4E7-01A0-F355-A113-31BA7D4DCA9C}"/>
          </ac:picMkLst>
        </pc:picChg>
      </pc:sldChg>
      <pc:sldChg chg="addSp delSp modSp add mod chgLayout">
        <pc:chgData name="Michael Johnson" userId="29e5e5da8e65219c" providerId="LiveId" clId="{98F37264-A83F-48D4-81AC-A08F8C04BFC6}" dt="2025-02-17T03:30:21.834" v="4059" actId="12"/>
        <pc:sldMkLst>
          <pc:docMk/>
          <pc:sldMk cId="571651827" sldId="312"/>
        </pc:sldMkLst>
        <pc:spChg chg="mod ord">
          <ac:chgData name="Michael Johnson" userId="29e5e5da8e65219c" providerId="LiveId" clId="{98F37264-A83F-48D4-81AC-A08F8C04BFC6}" dt="2025-02-17T03:28:31.077" v="3899" actId="700"/>
          <ac:spMkLst>
            <pc:docMk/>
            <pc:sldMk cId="571651827" sldId="312"/>
            <ac:spMk id="2" creationId="{AB13C681-ECB1-1AA1-BFCF-A5723B97AB69}"/>
          </ac:spMkLst>
        </pc:spChg>
        <pc:spChg chg="mod ord">
          <ac:chgData name="Michael Johnson" userId="29e5e5da8e65219c" providerId="LiveId" clId="{98F37264-A83F-48D4-81AC-A08F8C04BFC6}" dt="2025-02-17T03:30:21.834" v="4059" actId="12"/>
          <ac:spMkLst>
            <pc:docMk/>
            <pc:sldMk cId="571651827" sldId="312"/>
            <ac:spMk id="3" creationId="{0AAA2996-589A-099C-2D61-4998CEA37F8E}"/>
          </ac:spMkLst>
        </pc:spChg>
        <pc:spChg chg="mod ord">
          <ac:chgData name="Michael Johnson" userId="29e5e5da8e65219c" providerId="LiveId" clId="{98F37264-A83F-48D4-81AC-A08F8C04BFC6}" dt="2025-02-17T03:28:31.077" v="3899" actId="700"/>
          <ac:spMkLst>
            <pc:docMk/>
            <pc:sldMk cId="571651827" sldId="312"/>
            <ac:spMk id="5" creationId="{B1D78B69-328A-650D-E0F4-D9C0786C8EF6}"/>
          </ac:spMkLst>
        </pc:spChg>
        <pc:picChg chg="add mod ord">
          <ac:chgData name="Michael Johnson" userId="29e5e5da8e65219c" providerId="LiveId" clId="{98F37264-A83F-48D4-81AC-A08F8C04BFC6}" dt="2025-02-17T03:28:31.077" v="3899" actId="700"/>
          <ac:picMkLst>
            <pc:docMk/>
            <pc:sldMk cId="571651827" sldId="312"/>
            <ac:picMk id="9" creationId="{DD898D7C-61D5-8DC1-A504-E4A37893E34D}"/>
          </ac:picMkLst>
        </pc:picChg>
      </pc:sldChg>
      <pc:sldChg chg="addSp delSp modSp new mod">
        <pc:chgData name="Michael Johnson" userId="29e5e5da8e65219c" providerId="LiveId" clId="{98F37264-A83F-48D4-81AC-A08F8C04BFC6}" dt="2025-02-17T04:12:18.130" v="4212" actId="20577"/>
        <pc:sldMkLst>
          <pc:docMk/>
          <pc:sldMk cId="4184099568" sldId="313"/>
        </pc:sldMkLst>
        <pc:spChg chg="mod">
          <ac:chgData name="Michael Johnson" userId="29e5e5da8e65219c" providerId="LiveId" clId="{98F37264-A83F-48D4-81AC-A08F8C04BFC6}" dt="2025-02-17T04:12:18.130" v="4212" actId="20577"/>
          <ac:spMkLst>
            <pc:docMk/>
            <pc:sldMk cId="4184099568" sldId="313"/>
            <ac:spMk id="2" creationId="{6A7BA74E-2B03-55AF-F216-454B24D88EDE}"/>
          </ac:spMkLst>
        </pc:spChg>
        <pc:spChg chg="mod">
          <ac:chgData name="Michael Johnson" userId="29e5e5da8e65219c" providerId="LiveId" clId="{98F37264-A83F-48D4-81AC-A08F8C04BFC6}" dt="2025-02-17T03:29:33.782" v="4055" actId="20577"/>
          <ac:spMkLst>
            <pc:docMk/>
            <pc:sldMk cId="4184099568" sldId="313"/>
            <ac:spMk id="3" creationId="{E5C1400E-E8A0-DB91-DB46-9963B2F4FB8B}"/>
          </ac:spMkLst>
        </pc:spChg>
        <pc:picChg chg="add mod ord">
          <ac:chgData name="Michael Johnson" userId="29e5e5da8e65219c" providerId="LiveId" clId="{98F37264-A83F-48D4-81AC-A08F8C04BFC6}" dt="2025-02-17T03:28:37.303" v="3901" actId="22"/>
          <ac:picMkLst>
            <pc:docMk/>
            <pc:sldMk cId="4184099568" sldId="313"/>
            <ac:picMk id="7" creationId="{3C22810A-E83D-5527-D43E-8DE92E894739}"/>
          </ac:picMkLst>
        </pc:picChg>
      </pc:sldChg>
      <pc:sldChg chg="addSp modSp new del mod modNotesTx">
        <pc:chgData name="Michael Johnson" userId="29e5e5da8e65219c" providerId="LiveId" clId="{98F37264-A83F-48D4-81AC-A08F8C04BFC6}" dt="2025-02-19T22:17:12.781" v="9445" actId="47"/>
        <pc:sldMkLst>
          <pc:docMk/>
          <pc:sldMk cId="1463326834" sldId="314"/>
        </pc:sldMkLst>
      </pc:sldChg>
      <pc:sldChg chg="add del">
        <pc:chgData name="Michael Johnson" userId="29e5e5da8e65219c" providerId="LiveId" clId="{98F37264-A83F-48D4-81AC-A08F8C04BFC6}" dt="2025-02-17T04:08:03.662" v="4061" actId="2890"/>
        <pc:sldMkLst>
          <pc:docMk/>
          <pc:sldMk cId="4199465040" sldId="314"/>
        </pc:sldMkLst>
      </pc:sldChg>
      <pc:sldChg chg="addSp delSp modSp new mod modClrScheme chgLayout">
        <pc:chgData name="Michael Johnson" userId="29e5e5da8e65219c" providerId="LiveId" clId="{98F37264-A83F-48D4-81AC-A08F8C04BFC6}" dt="2025-02-17T04:13:17.345" v="4390" actId="20577"/>
        <pc:sldMkLst>
          <pc:docMk/>
          <pc:sldMk cId="606499028" sldId="315"/>
        </pc:sldMkLst>
        <pc:spChg chg="mod ord">
          <ac:chgData name="Michael Johnson" userId="29e5e5da8e65219c" providerId="LiveId" clId="{98F37264-A83F-48D4-81AC-A08F8C04BFC6}" dt="2025-02-17T04:12:09.169" v="4192" actId="700"/>
          <ac:spMkLst>
            <pc:docMk/>
            <pc:sldMk cId="606499028" sldId="315"/>
            <ac:spMk id="2" creationId="{A64532B5-473D-7FD9-0BB3-B222B260D31D}"/>
          </ac:spMkLst>
        </pc:spChg>
        <pc:spChg chg="mod ord">
          <ac:chgData name="Michael Johnson" userId="29e5e5da8e65219c" providerId="LiveId" clId="{98F37264-A83F-48D4-81AC-A08F8C04BFC6}" dt="2025-02-17T04:12:09.169" v="4192" actId="700"/>
          <ac:spMkLst>
            <pc:docMk/>
            <pc:sldMk cId="606499028" sldId="315"/>
            <ac:spMk id="4" creationId="{7A07A86C-AF92-8677-E44B-B6FF5AB0A8F0}"/>
          </ac:spMkLst>
        </pc:spChg>
        <pc:spChg chg="add mod ord">
          <ac:chgData name="Michael Johnson" userId="29e5e5da8e65219c" providerId="LiveId" clId="{98F37264-A83F-48D4-81AC-A08F8C04BFC6}" dt="2025-02-17T04:13:17.345" v="4390" actId="20577"/>
          <ac:spMkLst>
            <pc:docMk/>
            <pc:sldMk cId="606499028" sldId="315"/>
            <ac:spMk id="5" creationId="{815E5372-7FF2-B95E-2A6C-2D5808BE20F1}"/>
          </ac:spMkLst>
        </pc:spChg>
        <pc:picChg chg="add mod ord">
          <ac:chgData name="Michael Johnson" userId="29e5e5da8e65219c" providerId="LiveId" clId="{98F37264-A83F-48D4-81AC-A08F8C04BFC6}" dt="2025-02-17T04:12:21.503" v="4213" actId="22"/>
          <ac:picMkLst>
            <pc:docMk/>
            <pc:sldMk cId="606499028" sldId="315"/>
            <ac:picMk id="8" creationId="{203B5EBB-338A-4E34-7F0A-0DB3BEB44D85}"/>
          </ac:picMkLst>
        </pc:picChg>
      </pc:sldChg>
      <pc:sldChg chg="addSp delSp modSp add mod modClrScheme chgLayout">
        <pc:chgData name="Michael Johnson" userId="29e5e5da8e65219c" providerId="LiveId" clId="{98F37264-A83F-48D4-81AC-A08F8C04BFC6}" dt="2025-02-17T04:19:25.543" v="4436" actId="208"/>
        <pc:sldMkLst>
          <pc:docMk/>
          <pc:sldMk cId="678198343" sldId="316"/>
        </pc:sldMkLst>
        <pc:spChg chg="mod ord">
          <ac:chgData name="Michael Johnson" userId="29e5e5da8e65219c" providerId="LiveId" clId="{98F37264-A83F-48D4-81AC-A08F8C04BFC6}" dt="2025-02-17T04:18:36.489" v="4393" actId="700"/>
          <ac:spMkLst>
            <pc:docMk/>
            <pc:sldMk cId="678198343" sldId="316"/>
            <ac:spMk id="2" creationId="{AFC2461A-DE7A-3A44-8EA8-0D212C0D51F3}"/>
          </ac:spMkLst>
        </pc:spChg>
        <pc:spChg chg="mod ord">
          <ac:chgData name="Michael Johnson" userId="29e5e5da8e65219c" providerId="LiveId" clId="{98F37264-A83F-48D4-81AC-A08F8C04BFC6}" dt="2025-02-17T04:18:36.489" v="4393" actId="700"/>
          <ac:spMkLst>
            <pc:docMk/>
            <pc:sldMk cId="678198343" sldId="316"/>
            <ac:spMk id="4" creationId="{FECFC2CE-F94B-6F70-0392-2190EB16AEE8}"/>
          </ac:spMkLst>
        </pc:spChg>
        <pc:spChg chg="add mod">
          <ac:chgData name="Michael Johnson" userId="29e5e5da8e65219c" providerId="LiveId" clId="{98F37264-A83F-48D4-81AC-A08F8C04BFC6}" dt="2025-02-17T04:19:14.384" v="4433" actId="1076"/>
          <ac:spMkLst>
            <pc:docMk/>
            <pc:sldMk cId="678198343" sldId="316"/>
            <ac:spMk id="10" creationId="{153A99F9-4ABA-788B-D327-48FE7474EE33}"/>
          </ac:spMkLst>
        </pc:spChg>
        <pc:picChg chg="add mod ord">
          <ac:chgData name="Michael Johnson" userId="29e5e5da8e65219c" providerId="LiveId" clId="{98F37264-A83F-48D4-81AC-A08F8C04BFC6}" dt="2025-02-17T04:18:49.742" v="4399" actId="14100"/>
          <ac:picMkLst>
            <pc:docMk/>
            <pc:sldMk cId="678198343" sldId="316"/>
            <ac:picMk id="9" creationId="{1C8FB6CA-CE77-53FD-4014-61DD4BCB505A}"/>
          </ac:picMkLst>
        </pc:picChg>
        <pc:cxnChg chg="add mod">
          <ac:chgData name="Michael Johnson" userId="29e5e5da8e65219c" providerId="LiveId" clId="{98F37264-A83F-48D4-81AC-A08F8C04BFC6}" dt="2025-02-17T04:19:25.543" v="4436" actId="208"/>
          <ac:cxnSpMkLst>
            <pc:docMk/>
            <pc:sldMk cId="678198343" sldId="316"/>
            <ac:cxnSpMk id="12" creationId="{7047F8D5-0459-43E2-5B56-AEAEF99B24B0}"/>
          </ac:cxnSpMkLst>
        </pc:cxnChg>
      </pc:sldChg>
      <pc:sldChg chg="addSp delSp modSp add mod ord">
        <pc:chgData name="Michael Johnson" userId="29e5e5da8e65219c" providerId="LiveId" clId="{98F37264-A83F-48D4-81AC-A08F8C04BFC6}" dt="2025-02-17T04:21:28.572" v="4467" actId="20577"/>
        <pc:sldMkLst>
          <pc:docMk/>
          <pc:sldMk cId="907120370" sldId="317"/>
        </pc:sldMkLst>
        <pc:spChg chg="mod">
          <ac:chgData name="Michael Johnson" userId="29e5e5da8e65219c" providerId="LiveId" clId="{98F37264-A83F-48D4-81AC-A08F8C04BFC6}" dt="2025-02-17T04:21:28.572" v="4467" actId="20577"/>
          <ac:spMkLst>
            <pc:docMk/>
            <pc:sldMk cId="907120370" sldId="317"/>
            <ac:spMk id="5" creationId="{FB7A2CC7-1306-DC3F-25B2-7EAFBA5643DF}"/>
          </ac:spMkLst>
        </pc:spChg>
        <pc:picChg chg="add mod ord">
          <ac:chgData name="Michael Johnson" userId="29e5e5da8e65219c" providerId="LiveId" clId="{98F37264-A83F-48D4-81AC-A08F8C04BFC6}" dt="2025-02-17T04:21:09.963" v="4441" actId="22"/>
          <ac:picMkLst>
            <pc:docMk/>
            <pc:sldMk cId="907120370" sldId="317"/>
            <ac:picMk id="9" creationId="{A0C1778F-CBD5-5DE7-F509-650D5A22805C}"/>
          </ac:picMkLst>
        </pc:picChg>
      </pc:sldChg>
      <pc:sldChg chg="modSp new del mod">
        <pc:chgData name="Michael Johnson" userId="29e5e5da8e65219c" providerId="LiveId" clId="{98F37264-A83F-48D4-81AC-A08F8C04BFC6}" dt="2025-02-19T22:06:05.124" v="9344" actId="47"/>
        <pc:sldMkLst>
          <pc:docMk/>
          <pc:sldMk cId="315602689" sldId="318"/>
        </pc:sldMkLst>
      </pc:sldChg>
      <pc:sldChg chg="addSp modSp add del mod">
        <pc:chgData name="Michael Johnson" userId="29e5e5da8e65219c" providerId="LiveId" clId="{98F37264-A83F-48D4-81AC-A08F8C04BFC6}" dt="2025-02-19T22:06:07.083" v="9345" actId="47"/>
        <pc:sldMkLst>
          <pc:docMk/>
          <pc:sldMk cId="2038200779" sldId="319"/>
        </pc:sldMkLst>
      </pc:sldChg>
      <pc:sldChg chg="modSp new mod">
        <pc:chgData name="Michael Johnson" userId="29e5e5da8e65219c" providerId="LiveId" clId="{98F37264-A83F-48D4-81AC-A08F8C04BFC6}" dt="2025-02-19T21:18:12.820" v="8941" actId="20577"/>
        <pc:sldMkLst>
          <pc:docMk/>
          <pc:sldMk cId="1853119271" sldId="320"/>
        </pc:sldMkLst>
        <pc:spChg chg="mod">
          <ac:chgData name="Michael Johnson" userId="29e5e5da8e65219c" providerId="LiveId" clId="{98F37264-A83F-48D4-81AC-A08F8C04BFC6}" dt="2025-02-17T04:28:09.761" v="4754" actId="20577"/>
          <ac:spMkLst>
            <pc:docMk/>
            <pc:sldMk cId="1853119271" sldId="320"/>
            <ac:spMk id="2" creationId="{48CBBD3A-211F-B28C-6A6D-2D39FA929FAA}"/>
          </ac:spMkLst>
        </pc:spChg>
        <pc:spChg chg="mod">
          <ac:chgData name="Michael Johnson" userId="29e5e5da8e65219c" providerId="LiveId" clId="{98F37264-A83F-48D4-81AC-A08F8C04BFC6}" dt="2025-02-19T21:18:12.820" v="8941" actId="20577"/>
          <ac:spMkLst>
            <pc:docMk/>
            <pc:sldMk cId="1853119271" sldId="320"/>
            <ac:spMk id="3" creationId="{9BF69033-C370-715C-049F-6F0484E9A6BC}"/>
          </ac:spMkLst>
        </pc:spChg>
      </pc:sldChg>
      <pc:sldChg chg="addSp delSp modSp new mod ord modClrScheme chgLayout">
        <pc:chgData name="Michael Johnson" userId="29e5e5da8e65219c" providerId="LiveId" clId="{98F37264-A83F-48D4-81AC-A08F8C04BFC6}" dt="2025-02-19T22:07:53.716" v="9367" actId="21"/>
        <pc:sldMkLst>
          <pc:docMk/>
          <pc:sldMk cId="187958000" sldId="321"/>
        </pc:sldMkLst>
        <pc:spChg chg="mod ord">
          <ac:chgData name="Michael Johnson" userId="29e5e5da8e65219c" providerId="LiveId" clId="{98F37264-A83F-48D4-81AC-A08F8C04BFC6}" dt="2025-02-17T04:39:52.529" v="5416" actId="700"/>
          <ac:spMkLst>
            <pc:docMk/>
            <pc:sldMk cId="187958000" sldId="321"/>
            <ac:spMk id="2" creationId="{3C3052F8-A7FF-3CC2-7A8A-B82042E23172}"/>
          </ac:spMkLst>
        </pc:spChg>
        <pc:spChg chg="mod ord">
          <ac:chgData name="Michael Johnson" userId="29e5e5da8e65219c" providerId="LiveId" clId="{98F37264-A83F-48D4-81AC-A08F8C04BFC6}" dt="2025-02-17T04:39:52.529" v="5416" actId="700"/>
          <ac:spMkLst>
            <pc:docMk/>
            <pc:sldMk cId="187958000" sldId="321"/>
            <ac:spMk id="3" creationId="{4E120896-B7B0-F855-DE77-3CACAFF69973}"/>
          </ac:spMkLst>
        </pc:spChg>
        <pc:spChg chg="mod ord">
          <ac:chgData name="Michael Johnson" userId="29e5e5da8e65219c" providerId="LiveId" clId="{98F37264-A83F-48D4-81AC-A08F8C04BFC6}" dt="2025-02-17T04:39:52.529" v="5416" actId="700"/>
          <ac:spMkLst>
            <pc:docMk/>
            <pc:sldMk cId="187958000" sldId="321"/>
            <ac:spMk id="4" creationId="{9D84AC56-7E12-6754-8837-FB64D8D903C6}"/>
          </ac:spMkLst>
        </pc:spChg>
        <pc:picChg chg="add mod">
          <ac:chgData name="Michael Johnson" userId="29e5e5da8e65219c" providerId="LiveId" clId="{98F37264-A83F-48D4-81AC-A08F8C04BFC6}" dt="2025-02-17T04:40:17.263" v="5424" actId="1076"/>
          <ac:picMkLst>
            <pc:docMk/>
            <pc:sldMk cId="187958000" sldId="321"/>
            <ac:picMk id="13" creationId="{1BE17602-5677-80C9-DBE9-B288C713BA24}"/>
          </ac:picMkLst>
        </pc:picChg>
      </pc:sldChg>
      <pc:sldChg chg="addSp delSp modSp new del mod ord modClrScheme chgLayout">
        <pc:chgData name="Michael Johnson" userId="29e5e5da8e65219c" providerId="LiveId" clId="{98F37264-A83F-48D4-81AC-A08F8C04BFC6}" dt="2025-02-19T22:05:53.185" v="9343" actId="2696"/>
        <pc:sldMkLst>
          <pc:docMk/>
          <pc:sldMk cId="2525848324" sldId="322"/>
        </pc:sldMkLst>
      </pc:sldChg>
      <pc:sldChg chg="addSp modSp new del mod modClrScheme chgLayout">
        <pc:chgData name="Michael Johnson" userId="29e5e5da8e65219c" providerId="LiveId" clId="{98F37264-A83F-48D4-81AC-A08F8C04BFC6}" dt="2025-02-19T22:09:55.253" v="9388" actId="2696"/>
        <pc:sldMkLst>
          <pc:docMk/>
          <pc:sldMk cId="2739457886" sldId="323"/>
        </pc:sldMkLst>
      </pc:sldChg>
      <pc:sldChg chg="addSp delSp modSp new del mod modClrScheme chgLayout">
        <pc:chgData name="Michael Johnson" userId="29e5e5da8e65219c" providerId="LiveId" clId="{98F37264-A83F-48D4-81AC-A08F8C04BFC6}" dt="2025-02-19T22:10:00.623" v="9389" actId="2696"/>
        <pc:sldMkLst>
          <pc:docMk/>
          <pc:sldMk cId="1281337215" sldId="324"/>
        </pc:sldMkLst>
      </pc:sldChg>
      <pc:sldChg chg="addSp delSp modSp new del mod modClrScheme chgLayout">
        <pc:chgData name="Michael Johnson" userId="29e5e5da8e65219c" providerId="LiveId" clId="{98F37264-A83F-48D4-81AC-A08F8C04BFC6}" dt="2025-02-19T22:10:06.295" v="9390" actId="2696"/>
        <pc:sldMkLst>
          <pc:docMk/>
          <pc:sldMk cId="2858122104" sldId="325"/>
        </pc:sldMkLst>
      </pc:sldChg>
      <pc:sldChg chg="new del">
        <pc:chgData name="Michael Johnson" userId="29e5e5da8e65219c" providerId="LiveId" clId="{98F37264-A83F-48D4-81AC-A08F8C04BFC6}" dt="2025-02-17T05:27:11.314" v="6353" actId="2696"/>
        <pc:sldMkLst>
          <pc:docMk/>
          <pc:sldMk cId="4072699019" sldId="325"/>
        </pc:sldMkLst>
      </pc:sldChg>
      <pc:sldChg chg="modSp new del mod chgLayout">
        <pc:chgData name="Michael Johnson" userId="29e5e5da8e65219c" providerId="LiveId" clId="{98F37264-A83F-48D4-81AC-A08F8C04BFC6}" dt="2025-02-19T21:30:45.763" v="9005" actId="2696"/>
        <pc:sldMkLst>
          <pc:docMk/>
          <pc:sldMk cId="1873177017" sldId="326"/>
        </pc:sldMkLst>
      </pc:sldChg>
      <pc:sldChg chg="modSp new del mod modClrScheme chgLayout">
        <pc:chgData name="Michael Johnson" userId="29e5e5da8e65219c" providerId="LiveId" clId="{98F37264-A83F-48D4-81AC-A08F8C04BFC6}" dt="2025-02-19T22:17:11.913" v="9444" actId="47"/>
        <pc:sldMkLst>
          <pc:docMk/>
          <pc:sldMk cId="1640864304" sldId="327"/>
        </pc:sldMkLst>
      </pc:sldChg>
      <pc:sldChg chg="new del">
        <pc:chgData name="Michael Johnson" userId="29e5e5da8e65219c" providerId="LiveId" clId="{98F37264-A83F-48D4-81AC-A08F8C04BFC6}" dt="2025-02-17T05:34:51.396" v="6809" actId="2696"/>
        <pc:sldMkLst>
          <pc:docMk/>
          <pc:sldMk cId="3331492735" sldId="327"/>
        </pc:sldMkLst>
      </pc:sldChg>
      <pc:sldChg chg="addSp modSp new mod ord">
        <pc:chgData name="Michael Johnson" userId="29e5e5da8e65219c" providerId="LiveId" clId="{98F37264-A83F-48D4-81AC-A08F8C04BFC6}" dt="2025-02-19T22:20:09.348" v="9458" actId="20577"/>
        <pc:sldMkLst>
          <pc:docMk/>
          <pc:sldMk cId="1773979868" sldId="328"/>
        </pc:sldMkLst>
        <pc:spChg chg="mod">
          <ac:chgData name="Michael Johnson" userId="29e5e5da8e65219c" providerId="LiveId" clId="{98F37264-A83F-48D4-81AC-A08F8C04BFC6}" dt="2025-02-17T05:42:09.971" v="7288" actId="2711"/>
          <ac:spMkLst>
            <pc:docMk/>
            <pc:sldMk cId="1773979868" sldId="328"/>
            <ac:spMk id="2" creationId="{5E548B27-3A98-C4CB-41AE-58045FF1B13E}"/>
          </ac:spMkLst>
        </pc:spChg>
        <pc:spChg chg="add mod">
          <ac:chgData name="Michael Johnson" userId="29e5e5da8e65219c" providerId="LiveId" clId="{98F37264-A83F-48D4-81AC-A08F8C04BFC6}" dt="2025-02-19T22:20:09.348" v="9458" actId="20577"/>
          <ac:spMkLst>
            <pc:docMk/>
            <pc:sldMk cId="1773979868" sldId="328"/>
            <ac:spMk id="5" creationId="{B65B61D1-757B-1EF0-C897-9972F280C3C6}"/>
          </ac:spMkLst>
        </pc:spChg>
      </pc:sldChg>
      <pc:sldChg chg="addSp delSp modSp new mod">
        <pc:chgData name="Michael Johnson" userId="29e5e5da8e65219c" providerId="LiveId" clId="{98F37264-A83F-48D4-81AC-A08F8C04BFC6}" dt="2025-02-17T05:43:31.873" v="7317" actId="20577"/>
        <pc:sldMkLst>
          <pc:docMk/>
          <pc:sldMk cId="3944741058" sldId="329"/>
        </pc:sldMkLst>
        <pc:spChg chg="mod">
          <ac:chgData name="Michael Johnson" userId="29e5e5da8e65219c" providerId="LiveId" clId="{98F37264-A83F-48D4-81AC-A08F8C04BFC6}" dt="2025-02-17T05:43:31.873" v="7317" actId="20577"/>
          <ac:spMkLst>
            <pc:docMk/>
            <pc:sldMk cId="3944741058" sldId="329"/>
            <ac:spMk id="2" creationId="{4A578A8C-0732-2F49-A92F-1C204DBCFA8C}"/>
          </ac:spMkLst>
        </pc:spChg>
        <pc:picChg chg="add mod">
          <ac:chgData name="Michael Johnson" userId="29e5e5da8e65219c" providerId="LiveId" clId="{98F37264-A83F-48D4-81AC-A08F8C04BFC6}" dt="2025-02-17T05:43:22.341" v="7299" actId="14100"/>
          <ac:picMkLst>
            <pc:docMk/>
            <pc:sldMk cId="3944741058" sldId="329"/>
            <ac:picMk id="5" creationId="{6AF50FF7-5E76-FEA4-A73F-A16D9F5B7E2F}"/>
          </ac:picMkLst>
        </pc:picChg>
      </pc:sldChg>
      <pc:sldChg chg="addSp delSp modSp new mod">
        <pc:chgData name="Michael Johnson" userId="29e5e5da8e65219c" providerId="LiveId" clId="{98F37264-A83F-48D4-81AC-A08F8C04BFC6}" dt="2025-02-17T05:45:35.082" v="7531" actId="20577"/>
        <pc:sldMkLst>
          <pc:docMk/>
          <pc:sldMk cId="3492556472" sldId="330"/>
        </pc:sldMkLst>
        <pc:spChg chg="mod">
          <ac:chgData name="Michael Johnson" userId="29e5e5da8e65219c" providerId="LiveId" clId="{98F37264-A83F-48D4-81AC-A08F8C04BFC6}" dt="2025-02-17T05:44:09.715" v="7335" actId="20577"/>
          <ac:spMkLst>
            <pc:docMk/>
            <pc:sldMk cId="3492556472" sldId="330"/>
            <ac:spMk id="2" creationId="{14B621CB-D2E2-BE7E-1941-9489B7D5BEF2}"/>
          </ac:spMkLst>
        </pc:spChg>
        <pc:spChg chg="mod">
          <ac:chgData name="Michael Johnson" userId="29e5e5da8e65219c" providerId="LiveId" clId="{98F37264-A83F-48D4-81AC-A08F8C04BFC6}" dt="2025-02-17T05:45:35.082" v="7531" actId="20577"/>
          <ac:spMkLst>
            <pc:docMk/>
            <pc:sldMk cId="3492556472" sldId="330"/>
            <ac:spMk id="4" creationId="{58A4690C-6698-A497-2859-FE68C7957A74}"/>
          </ac:spMkLst>
        </pc:spChg>
        <pc:picChg chg="add mod">
          <ac:chgData name="Michael Johnson" userId="29e5e5da8e65219c" providerId="LiveId" clId="{98F37264-A83F-48D4-81AC-A08F8C04BFC6}" dt="2025-02-17T05:44:04.833" v="7319"/>
          <ac:picMkLst>
            <pc:docMk/>
            <pc:sldMk cId="3492556472" sldId="330"/>
            <ac:picMk id="6" creationId="{3B43BF83-C21E-8EE2-0BB1-E70F818AF222}"/>
          </ac:picMkLst>
        </pc:picChg>
      </pc:sldChg>
      <pc:sldChg chg="addSp delSp modSp new mod modClrScheme chgLayout">
        <pc:chgData name="Michael Johnson" userId="29e5e5da8e65219c" providerId="LiveId" clId="{98F37264-A83F-48D4-81AC-A08F8C04BFC6}" dt="2025-02-17T05:50:35.995" v="7725" actId="20577"/>
        <pc:sldMkLst>
          <pc:docMk/>
          <pc:sldMk cId="1920219580" sldId="331"/>
        </pc:sldMkLst>
        <pc:spChg chg="add mod ord">
          <ac:chgData name="Michael Johnson" userId="29e5e5da8e65219c" providerId="LiveId" clId="{98F37264-A83F-48D4-81AC-A08F8C04BFC6}" dt="2025-02-17T05:46:11.180" v="7560" actId="20577"/>
          <ac:spMkLst>
            <pc:docMk/>
            <pc:sldMk cId="1920219580" sldId="331"/>
            <ac:spMk id="4" creationId="{259BA313-26EF-F352-5BAF-77A7FFE5919A}"/>
          </ac:spMkLst>
        </pc:spChg>
        <pc:spChg chg="add mod ord">
          <ac:chgData name="Michael Johnson" userId="29e5e5da8e65219c" providerId="LiveId" clId="{98F37264-A83F-48D4-81AC-A08F8C04BFC6}" dt="2025-02-17T05:50:35.995" v="7725" actId="20577"/>
          <ac:spMkLst>
            <pc:docMk/>
            <pc:sldMk cId="1920219580" sldId="331"/>
            <ac:spMk id="5" creationId="{7D27B656-2735-4D06-AFA0-81FB55E7F593}"/>
          </ac:spMkLst>
        </pc:spChg>
      </pc:sldChg>
      <pc:sldChg chg="add ord">
        <pc:chgData name="Michael Johnson" userId="29e5e5da8e65219c" providerId="LiveId" clId="{98F37264-A83F-48D4-81AC-A08F8C04BFC6}" dt="2025-02-17T05:50:43.234" v="7728"/>
        <pc:sldMkLst>
          <pc:docMk/>
          <pc:sldMk cId="1408925223" sldId="332"/>
        </pc:sldMkLst>
      </pc:sldChg>
      <pc:sldChg chg="addSp delSp modSp new mod modClrScheme chgLayout">
        <pc:chgData name="Michael Johnson" userId="29e5e5da8e65219c" providerId="LiveId" clId="{98F37264-A83F-48D4-81AC-A08F8C04BFC6}" dt="2025-02-19T22:20:17.419" v="9462" actId="20577"/>
        <pc:sldMkLst>
          <pc:docMk/>
          <pc:sldMk cId="2658584138" sldId="333"/>
        </pc:sldMkLst>
        <pc:spChg chg="mod ord">
          <ac:chgData name="Michael Johnson" userId="29e5e5da8e65219c" providerId="LiveId" clId="{98F37264-A83F-48D4-81AC-A08F8C04BFC6}" dt="2025-02-17T05:52:01.162" v="7748" actId="700"/>
          <ac:spMkLst>
            <pc:docMk/>
            <pc:sldMk cId="2658584138" sldId="333"/>
            <ac:spMk id="4" creationId="{6B3B98AA-24BF-F26A-1D17-D4C06489510C}"/>
          </ac:spMkLst>
        </pc:spChg>
        <pc:spChg chg="add mod ord">
          <ac:chgData name="Michael Johnson" userId="29e5e5da8e65219c" providerId="LiveId" clId="{98F37264-A83F-48D4-81AC-A08F8C04BFC6}" dt="2025-02-17T05:52:01.162" v="7748" actId="700"/>
          <ac:spMkLst>
            <pc:docMk/>
            <pc:sldMk cId="2658584138" sldId="333"/>
            <ac:spMk id="5" creationId="{D4B59489-E13A-71E4-FD2B-2C010D0DD994}"/>
          </ac:spMkLst>
        </pc:spChg>
        <pc:spChg chg="add mod">
          <ac:chgData name="Michael Johnson" userId="29e5e5da8e65219c" providerId="LiveId" clId="{98F37264-A83F-48D4-81AC-A08F8C04BFC6}" dt="2025-02-19T22:20:17.419" v="9462" actId="20577"/>
          <ac:spMkLst>
            <pc:docMk/>
            <pc:sldMk cId="2658584138" sldId="333"/>
            <ac:spMk id="7" creationId="{24C0515D-3FA2-9803-9FCF-E47E8AEBB4F3}"/>
          </ac:spMkLst>
        </pc:spChg>
        <pc:spChg chg="add mod ord">
          <ac:chgData name="Michael Johnson" userId="29e5e5da8e65219c" providerId="LiveId" clId="{98F37264-A83F-48D4-81AC-A08F8C04BFC6}" dt="2025-02-17T05:52:01.162" v="7748" actId="700"/>
          <ac:spMkLst>
            <pc:docMk/>
            <pc:sldMk cId="2658584138" sldId="333"/>
            <ac:spMk id="9" creationId="{B2EF652D-1BF0-7F07-CB7C-5CD1ECE7B1D7}"/>
          </ac:spMkLst>
        </pc:spChg>
      </pc:sldChg>
      <pc:sldChg chg="addSp delSp modSp new mod modClrScheme chgLayout">
        <pc:chgData name="Michael Johnson" userId="29e5e5da8e65219c" providerId="LiveId" clId="{98F37264-A83F-48D4-81AC-A08F8C04BFC6}" dt="2025-02-17T05:54:30.934" v="7781" actId="22"/>
        <pc:sldMkLst>
          <pc:docMk/>
          <pc:sldMk cId="3239584914" sldId="334"/>
        </pc:sldMkLst>
        <pc:spChg chg="mod ord">
          <ac:chgData name="Michael Johnson" userId="29e5e5da8e65219c" providerId="LiveId" clId="{98F37264-A83F-48D4-81AC-A08F8C04BFC6}" dt="2025-02-17T05:52:52.324" v="7776" actId="2711"/>
          <ac:spMkLst>
            <pc:docMk/>
            <pc:sldMk cId="3239584914" sldId="334"/>
            <ac:spMk id="2" creationId="{37C94A60-1C93-E07D-8D8B-2B0E9AB4FF0E}"/>
          </ac:spMkLst>
        </pc:spChg>
        <pc:spChg chg="mod ord">
          <ac:chgData name="Michael Johnson" userId="29e5e5da8e65219c" providerId="LiveId" clId="{98F37264-A83F-48D4-81AC-A08F8C04BFC6}" dt="2025-02-17T05:52:34.946" v="7760" actId="700"/>
          <ac:spMkLst>
            <pc:docMk/>
            <pc:sldMk cId="3239584914" sldId="334"/>
            <ac:spMk id="4" creationId="{46B34FDC-32BD-F131-83AF-741237EC544C}"/>
          </ac:spMkLst>
        </pc:spChg>
        <pc:picChg chg="add mod ord">
          <ac:chgData name="Michael Johnson" userId="29e5e5da8e65219c" providerId="LiveId" clId="{98F37264-A83F-48D4-81AC-A08F8C04BFC6}" dt="2025-02-17T05:53:46.513" v="7777" actId="22"/>
          <ac:picMkLst>
            <pc:docMk/>
            <pc:sldMk cId="3239584914" sldId="334"/>
            <ac:picMk id="8" creationId="{46BE44B1-BA99-82F7-49F2-66803E2B7549}"/>
          </ac:picMkLst>
        </pc:picChg>
        <pc:picChg chg="add mod ord">
          <ac:chgData name="Michael Johnson" userId="29e5e5da8e65219c" providerId="LiveId" clId="{98F37264-A83F-48D4-81AC-A08F8C04BFC6}" dt="2025-02-17T05:54:30.934" v="7781" actId="22"/>
          <ac:picMkLst>
            <pc:docMk/>
            <pc:sldMk cId="3239584914" sldId="334"/>
            <ac:picMk id="12" creationId="{0498D6E1-B32F-27BB-F027-CE353A09E208}"/>
          </ac:picMkLst>
        </pc:picChg>
      </pc:sldChg>
      <pc:sldChg chg="addSp delSp modSp add mod modTransition modClrScheme chgLayout">
        <pc:chgData name="Michael Johnson" userId="29e5e5da8e65219c" providerId="LiveId" clId="{98F37264-A83F-48D4-81AC-A08F8C04BFC6}" dt="2025-02-19T22:17:57.539" v="9447"/>
        <pc:sldMkLst>
          <pc:docMk/>
          <pc:sldMk cId="2712373149" sldId="335"/>
        </pc:sldMkLst>
        <pc:spChg chg="mod ord">
          <ac:chgData name="Michael Johnson" userId="29e5e5da8e65219c" providerId="LiveId" clId="{98F37264-A83F-48D4-81AC-A08F8C04BFC6}" dt="2025-02-17T05:55:25.910" v="7818" actId="20577"/>
          <ac:spMkLst>
            <pc:docMk/>
            <pc:sldMk cId="2712373149" sldId="335"/>
            <ac:spMk id="2" creationId="{A65C902F-A132-A920-AD97-1B93E6C5343E}"/>
          </ac:spMkLst>
        </pc:spChg>
        <pc:spChg chg="add mod">
          <ac:chgData name="Michael Johnson" userId="29e5e5da8e65219c" providerId="LiveId" clId="{98F37264-A83F-48D4-81AC-A08F8C04BFC6}" dt="2025-02-19T21:27:33.179" v="8978" actId="1076"/>
          <ac:spMkLst>
            <pc:docMk/>
            <pc:sldMk cId="2712373149" sldId="335"/>
            <ac:spMk id="3" creationId="{44283099-EF62-D648-4B6B-3A59D3AB41F8}"/>
          </ac:spMkLst>
        </pc:spChg>
        <pc:spChg chg="mod ord">
          <ac:chgData name="Michael Johnson" userId="29e5e5da8e65219c" providerId="LiveId" clId="{98F37264-A83F-48D4-81AC-A08F8C04BFC6}" dt="2025-02-17T05:54:52.554" v="7784" actId="700"/>
          <ac:spMkLst>
            <pc:docMk/>
            <pc:sldMk cId="2712373149" sldId="335"/>
            <ac:spMk id="4" creationId="{6FAC5DC0-72F1-D34A-7A83-149A88AE570E}"/>
          </ac:spMkLst>
        </pc:spChg>
        <pc:spChg chg="add mod">
          <ac:chgData name="Michael Johnson" userId="29e5e5da8e65219c" providerId="LiveId" clId="{98F37264-A83F-48D4-81AC-A08F8C04BFC6}" dt="2025-02-17T05:56:15.560" v="7828" actId="1076"/>
          <ac:spMkLst>
            <pc:docMk/>
            <pc:sldMk cId="2712373149" sldId="335"/>
            <ac:spMk id="6" creationId="{1E359FB2-2345-A388-88D8-D0732F1CD621}"/>
          </ac:spMkLst>
        </pc:spChg>
        <pc:picChg chg="mod ord">
          <ac:chgData name="Michael Johnson" userId="29e5e5da8e65219c" providerId="LiveId" clId="{98F37264-A83F-48D4-81AC-A08F8C04BFC6}" dt="2025-02-19T21:27:19.795" v="8974" actId="1076"/>
          <ac:picMkLst>
            <pc:docMk/>
            <pc:sldMk cId="2712373149" sldId="335"/>
            <ac:picMk id="8" creationId="{B3463CDC-8537-2668-6A9E-8666804C2838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9T22:18:24.338" v="9449"/>
        <pc:sldMkLst>
          <pc:docMk/>
          <pc:sldMk cId="4112997731" sldId="336"/>
        </pc:sldMkLst>
        <pc:spChg chg="mod">
          <ac:chgData name="Michael Johnson" userId="29e5e5da8e65219c" providerId="LiveId" clId="{98F37264-A83F-48D4-81AC-A08F8C04BFC6}" dt="2025-02-17T05:58:10.823" v="7848" actId="20577"/>
          <ac:spMkLst>
            <pc:docMk/>
            <pc:sldMk cId="4112997731" sldId="336"/>
            <ac:spMk id="2" creationId="{BF6D6321-EDD9-A398-407F-0628B093D3A1}"/>
          </ac:spMkLst>
        </pc:spChg>
        <pc:spChg chg="add mod">
          <ac:chgData name="Michael Johnson" userId="29e5e5da8e65219c" providerId="LiveId" clId="{98F37264-A83F-48D4-81AC-A08F8C04BFC6}" dt="2025-02-19T21:40:00.262" v="9116" actId="1076"/>
          <ac:spMkLst>
            <pc:docMk/>
            <pc:sldMk cId="4112997731" sldId="336"/>
            <ac:spMk id="5" creationId="{8A83C686-9457-7D7C-92EB-6300DB507098}"/>
          </ac:spMkLst>
        </pc:spChg>
        <pc:spChg chg="mod">
          <ac:chgData name="Michael Johnson" userId="29e5e5da8e65219c" providerId="LiveId" clId="{98F37264-A83F-48D4-81AC-A08F8C04BFC6}" dt="2025-02-17T05:58:57.195" v="7853" actId="1076"/>
          <ac:spMkLst>
            <pc:docMk/>
            <pc:sldMk cId="4112997731" sldId="336"/>
            <ac:spMk id="6" creationId="{FA641274-5059-45EC-5A8A-645E7A76C380}"/>
          </ac:spMkLst>
        </pc:spChg>
        <pc:picChg chg="mod ord">
          <ac:chgData name="Michael Johnson" userId="29e5e5da8e65219c" providerId="LiveId" clId="{98F37264-A83F-48D4-81AC-A08F8C04BFC6}" dt="2025-02-17T05:58:57.195" v="7853" actId="1076"/>
          <ac:picMkLst>
            <pc:docMk/>
            <pc:sldMk cId="4112997731" sldId="336"/>
            <ac:picMk id="8" creationId="{046BDED7-12D9-6088-3FAC-704FFA5B47D1}"/>
          </ac:picMkLst>
        </pc:picChg>
      </pc:sldChg>
      <pc:sldChg chg="addSp delSp modSp add mod">
        <pc:chgData name="Michael Johnson" userId="29e5e5da8e65219c" providerId="LiveId" clId="{98F37264-A83F-48D4-81AC-A08F8C04BFC6}" dt="2025-02-19T22:09:34.104" v="9387" actId="1076"/>
        <pc:sldMkLst>
          <pc:docMk/>
          <pc:sldMk cId="222806550" sldId="337"/>
        </pc:sldMkLst>
        <pc:spChg chg="mod">
          <ac:chgData name="Michael Johnson" userId="29e5e5da8e65219c" providerId="LiveId" clId="{98F37264-A83F-48D4-81AC-A08F8C04BFC6}" dt="2025-02-17T06:01:30.829" v="7907" actId="1076"/>
          <ac:spMkLst>
            <pc:docMk/>
            <pc:sldMk cId="222806550" sldId="337"/>
            <ac:spMk id="2" creationId="{B70BA4B9-C488-4AA4-85E5-E2873B9E20C4}"/>
          </ac:spMkLst>
        </pc:spChg>
        <pc:spChg chg="add mod">
          <ac:chgData name="Michael Johnson" userId="29e5e5da8e65219c" providerId="LiveId" clId="{98F37264-A83F-48D4-81AC-A08F8C04BFC6}" dt="2025-02-17T06:01:30.829" v="7907" actId="1076"/>
          <ac:spMkLst>
            <pc:docMk/>
            <pc:sldMk cId="222806550" sldId="337"/>
            <ac:spMk id="3" creationId="{91C66A75-9652-6D02-9FBB-2736CEF32B1A}"/>
          </ac:spMkLst>
        </pc:spChg>
        <pc:spChg chg="mod">
          <ac:chgData name="Michael Johnson" userId="29e5e5da8e65219c" providerId="LiveId" clId="{98F37264-A83F-48D4-81AC-A08F8C04BFC6}" dt="2025-02-17T06:01:30.829" v="7907" actId="1076"/>
          <ac:spMkLst>
            <pc:docMk/>
            <pc:sldMk cId="222806550" sldId="337"/>
            <ac:spMk id="4" creationId="{5AFFB124-D0E8-9981-9BAA-008D8FE96686}"/>
          </ac:spMkLst>
        </pc:spChg>
        <pc:spChg chg="mod">
          <ac:chgData name="Michael Johnson" userId="29e5e5da8e65219c" providerId="LiveId" clId="{98F37264-A83F-48D4-81AC-A08F8C04BFC6}" dt="2025-02-17T06:01:30.829" v="7907" actId="1076"/>
          <ac:spMkLst>
            <pc:docMk/>
            <pc:sldMk cId="222806550" sldId="337"/>
            <ac:spMk id="6" creationId="{4EAECE63-99EC-6CF4-FA1E-94CA92EF641D}"/>
          </ac:spMkLst>
        </pc:spChg>
        <pc:spChg chg="add mod">
          <ac:chgData name="Michael Johnson" userId="29e5e5da8e65219c" providerId="LiveId" clId="{98F37264-A83F-48D4-81AC-A08F8C04BFC6}" dt="2025-02-19T21:46:29.026" v="9150" actId="14100"/>
          <ac:spMkLst>
            <pc:docMk/>
            <pc:sldMk cId="222806550" sldId="337"/>
            <ac:spMk id="7" creationId="{A96CD381-CCCD-24CC-8CA5-84EE94DD4F66}"/>
          </ac:spMkLst>
        </pc:spChg>
        <pc:spChg chg="mod topLvl">
          <ac:chgData name="Michael Johnson" userId="29e5e5da8e65219c" providerId="LiveId" clId="{98F37264-A83F-48D4-81AC-A08F8C04BFC6}" dt="2025-02-19T22:09:16.034" v="9385" actId="164"/>
          <ac:spMkLst>
            <pc:docMk/>
            <pc:sldMk cId="222806550" sldId="337"/>
            <ac:spMk id="11" creationId="{8B33A29B-AC66-E7D7-F9A7-EF02E092D00B}"/>
          </ac:spMkLst>
        </pc:spChg>
        <pc:spChg chg="mod topLvl">
          <ac:chgData name="Michael Johnson" userId="29e5e5da8e65219c" providerId="LiveId" clId="{98F37264-A83F-48D4-81AC-A08F8C04BFC6}" dt="2025-02-19T22:09:16.034" v="9385" actId="164"/>
          <ac:spMkLst>
            <pc:docMk/>
            <pc:sldMk cId="222806550" sldId="337"/>
            <ac:spMk id="13" creationId="{3C3C0CC1-0EA8-6F79-BAA8-9974D0DCFC91}"/>
          </ac:spMkLst>
        </pc:spChg>
        <pc:spChg chg="add mod ord">
          <ac:chgData name="Michael Johnson" userId="29e5e5da8e65219c" providerId="LiveId" clId="{98F37264-A83F-48D4-81AC-A08F8C04BFC6}" dt="2025-02-19T22:09:16.034" v="9385" actId="164"/>
          <ac:spMkLst>
            <pc:docMk/>
            <pc:sldMk cId="222806550" sldId="337"/>
            <ac:spMk id="18" creationId="{D919DFE4-793A-43AA-A692-B67B102390BA}"/>
          </ac:spMkLst>
        </pc:spChg>
        <pc:grpChg chg="mod topLvl">
          <ac:chgData name="Michael Johnson" userId="29e5e5da8e65219c" providerId="LiveId" clId="{98F37264-A83F-48D4-81AC-A08F8C04BFC6}" dt="2025-02-19T22:09:16.034" v="9385" actId="164"/>
          <ac:grpSpMkLst>
            <pc:docMk/>
            <pc:sldMk cId="222806550" sldId="337"/>
            <ac:grpSpMk id="12" creationId="{1A7D4A99-5EBF-329D-ACE6-63492850B9BC}"/>
          </ac:grpSpMkLst>
        </pc:grpChg>
        <pc:grpChg chg="add mod">
          <ac:chgData name="Michael Johnson" userId="29e5e5da8e65219c" providerId="LiveId" clId="{98F37264-A83F-48D4-81AC-A08F8C04BFC6}" dt="2025-02-19T22:09:34.104" v="9387" actId="1076"/>
          <ac:grpSpMkLst>
            <pc:docMk/>
            <pc:sldMk cId="222806550" sldId="337"/>
            <ac:grpSpMk id="19" creationId="{5BFFE001-F52C-B85E-0662-B055DACF72E7}"/>
          </ac:grpSpMkLst>
        </pc:grpChg>
        <pc:picChg chg="add mod ord">
          <ac:chgData name="Michael Johnson" userId="29e5e5da8e65219c" providerId="LiveId" clId="{98F37264-A83F-48D4-81AC-A08F8C04BFC6}" dt="2025-02-17T06:02:23.799" v="7913" actId="167"/>
          <ac:picMkLst>
            <pc:docMk/>
            <pc:sldMk cId="222806550" sldId="337"/>
            <ac:picMk id="5" creationId="{8FC4347D-8628-898B-FA74-466F2C6B8282}"/>
          </ac:picMkLst>
        </pc:picChg>
        <pc:picChg chg="mod">
          <ac:chgData name="Michael Johnson" userId="29e5e5da8e65219c" providerId="LiveId" clId="{98F37264-A83F-48D4-81AC-A08F8C04BFC6}" dt="2025-02-17T06:01:30.829" v="7907" actId="1076"/>
          <ac:picMkLst>
            <pc:docMk/>
            <pc:sldMk cId="222806550" sldId="337"/>
            <ac:picMk id="8" creationId="{3409BCEA-5DAD-DADC-05B6-5DE5D26EC4BA}"/>
          </ac:picMkLst>
        </pc:picChg>
        <pc:picChg chg="mod topLvl">
          <ac:chgData name="Michael Johnson" userId="29e5e5da8e65219c" providerId="LiveId" clId="{98F37264-A83F-48D4-81AC-A08F8C04BFC6}" dt="2025-02-19T22:09:16.034" v="9385" actId="164"/>
          <ac:picMkLst>
            <pc:docMk/>
            <pc:sldMk cId="222806550" sldId="337"/>
            <ac:picMk id="10" creationId="{6B1505AA-76AB-B0F1-EA43-CC5D83E00DBC}"/>
          </ac:picMkLst>
        </pc:picChg>
        <pc:picChg chg="mod topLvl">
          <ac:chgData name="Michael Johnson" userId="29e5e5da8e65219c" providerId="LiveId" clId="{98F37264-A83F-48D4-81AC-A08F8C04BFC6}" dt="2025-02-19T22:09:16.034" v="9385" actId="164"/>
          <ac:picMkLst>
            <pc:docMk/>
            <pc:sldMk cId="222806550" sldId="337"/>
            <ac:picMk id="14" creationId="{850C059F-A728-3785-9EB6-B101084EDB3D}"/>
          </ac:picMkLst>
        </pc:picChg>
        <pc:cxnChg chg="mod">
          <ac:chgData name="Michael Johnson" userId="29e5e5da8e65219c" providerId="LiveId" clId="{98F37264-A83F-48D4-81AC-A08F8C04BFC6}" dt="2025-02-19T22:08:51.883" v="9374" actId="165"/>
          <ac:cxnSpMkLst>
            <pc:docMk/>
            <pc:sldMk cId="222806550" sldId="337"/>
            <ac:cxnSpMk id="15" creationId="{703FE58C-8D1F-C967-5715-9D3F61CA13C0}"/>
          </ac:cxnSpMkLst>
        </pc:cxnChg>
        <pc:cxnChg chg="mod">
          <ac:chgData name="Michael Johnson" userId="29e5e5da8e65219c" providerId="LiveId" clId="{98F37264-A83F-48D4-81AC-A08F8C04BFC6}" dt="2025-02-19T22:08:51.883" v="9374" actId="165"/>
          <ac:cxnSpMkLst>
            <pc:docMk/>
            <pc:sldMk cId="222806550" sldId="337"/>
            <ac:cxnSpMk id="16" creationId="{9E1B13EE-3B6E-0246-31A2-90F64D8C6A22}"/>
          </ac:cxnSpMkLst>
        </pc:cxnChg>
        <pc:cxnChg chg="mod">
          <ac:chgData name="Michael Johnson" userId="29e5e5da8e65219c" providerId="LiveId" clId="{98F37264-A83F-48D4-81AC-A08F8C04BFC6}" dt="2025-02-19T22:08:51.883" v="9374" actId="165"/>
          <ac:cxnSpMkLst>
            <pc:docMk/>
            <pc:sldMk cId="222806550" sldId="337"/>
            <ac:cxnSpMk id="17" creationId="{5F16EEE4-E180-83FF-64DB-5F077DCF7996}"/>
          </ac:cxnSpMkLst>
        </pc:cxnChg>
      </pc:sldChg>
      <pc:sldChg chg="modSp add del mod">
        <pc:chgData name="Michael Johnson" userId="29e5e5da8e65219c" providerId="LiveId" clId="{98F37264-A83F-48D4-81AC-A08F8C04BFC6}" dt="2025-02-17T06:02:15.523" v="7911" actId="2890"/>
        <pc:sldMkLst>
          <pc:docMk/>
          <pc:sldMk cId="1959386016" sldId="338"/>
        </pc:sldMkLst>
      </pc:sldChg>
      <pc:sldChg chg="addSp delSp modSp add del mod">
        <pc:chgData name="Michael Johnson" userId="29e5e5da8e65219c" providerId="LiveId" clId="{98F37264-A83F-48D4-81AC-A08F8C04BFC6}" dt="2025-02-17T06:02:45.540" v="7921" actId="47"/>
        <pc:sldMkLst>
          <pc:docMk/>
          <pc:sldMk cId="2665547312" sldId="338"/>
        </pc:sldMkLst>
      </pc:sldChg>
      <pc:sldChg chg="add ord modTransition">
        <pc:chgData name="Michael Johnson" userId="29e5e5da8e65219c" providerId="LiveId" clId="{98F37264-A83F-48D4-81AC-A08F8C04BFC6}" dt="2025-02-19T22:18:38.716" v="9450"/>
        <pc:sldMkLst>
          <pc:docMk/>
          <pc:sldMk cId="3326259824" sldId="339"/>
        </pc:sldMkLst>
      </pc:sldChg>
      <pc:sldChg chg="addSp modSp add mod">
        <pc:chgData name="Michael Johnson" userId="29e5e5da8e65219c" providerId="LiveId" clId="{98F37264-A83F-48D4-81AC-A08F8C04BFC6}" dt="2025-02-19T22:08:04.931" v="9370" actId="1076"/>
        <pc:sldMkLst>
          <pc:docMk/>
          <pc:sldMk cId="465707139" sldId="340"/>
        </pc:sldMkLst>
        <pc:spChg chg="mod">
          <ac:chgData name="Michael Johnson" userId="29e5e5da8e65219c" providerId="LiveId" clId="{98F37264-A83F-48D4-81AC-A08F8C04BFC6}" dt="2025-02-17T06:04:16.359" v="7977" actId="1076"/>
          <ac:spMkLst>
            <pc:docMk/>
            <pc:sldMk cId="465707139" sldId="340"/>
            <ac:spMk id="2" creationId="{E2E87510-10E1-37D8-9913-5ED0989375F4}"/>
          </ac:spMkLst>
        </pc:spChg>
        <pc:spChg chg="add mod">
          <ac:chgData name="Michael Johnson" userId="29e5e5da8e65219c" providerId="LiveId" clId="{98F37264-A83F-48D4-81AC-A08F8C04BFC6}" dt="2025-02-17T06:04:32" v="7980" actId="14100"/>
          <ac:spMkLst>
            <pc:docMk/>
            <pc:sldMk cId="465707139" sldId="340"/>
            <ac:spMk id="3" creationId="{A34D05DD-5492-F88E-F9D2-3BAA4FF72134}"/>
          </ac:spMkLst>
        </pc:spChg>
        <pc:spChg chg="add mod">
          <ac:chgData name="Michael Johnson" userId="29e5e5da8e65219c" providerId="LiveId" clId="{98F37264-A83F-48D4-81AC-A08F8C04BFC6}" dt="2025-02-17T06:04:38.775" v="7983" actId="14100"/>
          <ac:spMkLst>
            <pc:docMk/>
            <pc:sldMk cId="465707139" sldId="340"/>
            <ac:spMk id="5" creationId="{F6DD82AF-8379-81D1-0BC8-D678D96D675B}"/>
          </ac:spMkLst>
        </pc:spChg>
        <pc:spChg chg="add mod">
          <ac:chgData name="Michael Johnson" userId="29e5e5da8e65219c" providerId="LiveId" clId="{98F37264-A83F-48D4-81AC-A08F8C04BFC6}" dt="2025-02-17T06:04:43.440" v="7985" actId="1076"/>
          <ac:spMkLst>
            <pc:docMk/>
            <pc:sldMk cId="465707139" sldId="340"/>
            <ac:spMk id="6" creationId="{3C129BE7-C593-37B9-0904-2ACA0A0F938C}"/>
          </ac:spMkLst>
        </pc:spChg>
        <pc:spChg chg="add mod">
          <ac:chgData name="Michael Johnson" userId="29e5e5da8e65219c" providerId="LiveId" clId="{98F37264-A83F-48D4-81AC-A08F8C04BFC6}" dt="2025-02-17T06:04:48.792" v="7987" actId="1076"/>
          <ac:spMkLst>
            <pc:docMk/>
            <pc:sldMk cId="465707139" sldId="340"/>
            <ac:spMk id="7" creationId="{4DC16AB8-D8D0-CAD4-8E60-9729FD83720A}"/>
          </ac:spMkLst>
        </pc:spChg>
        <pc:spChg chg="add mod">
          <ac:chgData name="Michael Johnson" userId="29e5e5da8e65219c" providerId="LiveId" clId="{98F37264-A83F-48D4-81AC-A08F8C04BFC6}" dt="2025-02-17T06:04:54.584" v="7989" actId="1076"/>
          <ac:spMkLst>
            <pc:docMk/>
            <pc:sldMk cId="465707139" sldId="340"/>
            <ac:spMk id="9" creationId="{4E0E952F-EA0C-FB90-10BA-07C33708E2A2}"/>
          </ac:spMkLst>
        </pc:spChg>
        <pc:spChg chg="add mod">
          <ac:chgData name="Michael Johnson" userId="29e5e5da8e65219c" providerId="LiveId" clId="{98F37264-A83F-48D4-81AC-A08F8C04BFC6}" dt="2025-02-17T06:04:59.041" v="7991" actId="1076"/>
          <ac:spMkLst>
            <pc:docMk/>
            <pc:sldMk cId="465707139" sldId="340"/>
            <ac:spMk id="10" creationId="{28D54EF4-ED01-0288-88C0-4980D2417A1A}"/>
          </ac:spMkLst>
        </pc:spChg>
        <pc:spChg chg="add mod">
          <ac:chgData name="Michael Johnson" userId="29e5e5da8e65219c" providerId="LiveId" clId="{98F37264-A83F-48D4-81AC-A08F8C04BFC6}" dt="2025-02-17T06:05:01.912" v="7993" actId="1076"/>
          <ac:spMkLst>
            <pc:docMk/>
            <pc:sldMk cId="465707139" sldId="340"/>
            <ac:spMk id="11" creationId="{03C9F828-3026-B38B-DB34-76ADDDA380BE}"/>
          </ac:spMkLst>
        </pc:spChg>
        <pc:spChg chg="add mod">
          <ac:chgData name="Michael Johnson" userId="29e5e5da8e65219c" providerId="LiveId" clId="{98F37264-A83F-48D4-81AC-A08F8C04BFC6}" dt="2025-02-17T06:05:06.465" v="7995" actId="1076"/>
          <ac:spMkLst>
            <pc:docMk/>
            <pc:sldMk cId="465707139" sldId="340"/>
            <ac:spMk id="13" creationId="{A4ED4FC9-62D4-2DF6-5160-DB1BF3D3487F}"/>
          </ac:spMkLst>
        </pc:spChg>
        <pc:spChg chg="add mod">
          <ac:chgData name="Michael Johnson" userId="29e5e5da8e65219c" providerId="LiveId" clId="{98F37264-A83F-48D4-81AC-A08F8C04BFC6}" dt="2025-02-19T21:54:53.457" v="9234" actId="1076"/>
          <ac:spMkLst>
            <pc:docMk/>
            <pc:sldMk cId="465707139" sldId="340"/>
            <ac:spMk id="14" creationId="{C0A23FB5-6CA2-614A-D542-D09B5F024352}"/>
          </ac:spMkLst>
        </pc:spChg>
        <pc:spChg chg="mod">
          <ac:chgData name="Michael Johnson" userId="29e5e5da8e65219c" providerId="LiveId" clId="{98F37264-A83F-48D4-81AC-A08F8C04BFC6}" dt="2025-02-19T22:07:59.997" v="9368"/>
          <ac:spMkLst>
            <pc:docMk/>
            <pc:sldMk cId="465707139" sldId="340"/>
            <ac:spMk id="27" creationId="{76A221D3-DA15-596F-0E88-EA099876309F}"/>
          </ac:spMkLst>
        </pc:spChg>
        <pc:spChg chg="mod">
          <ac:chgData name="Michael Johnson" userId="29e5e5da8e65219c" providerId="LiveId" clId="{98F37264-A83F-48D4-81AC-A08F8C04BFC6}" dt="2025-02-19T22:07:59.997" v="9368"/>
          <ac:spMkLst>
            <pc:docMk/>
            <pc:sldMk cId="465707139" sldId="340"/>
            <ac:spMk id="29" creationId="{EB3C7370-B251-8E07-AF8C-E8917C6FDF07}"/>
          </ac:spMkLst>
        </pc:spChg>
        <pc:spChg chg="mod">
          <ac:chgData name="Michael Johnson" userId="29e5e5da8e65219c" providerId="LiveId" clId="{98F37264-A83F-48D4-81AC-A08F8C04BFC6}" dt="2025-02-19T22:07:59.997" v="9368"/>
          <ac:spMkLst>
            <pc:docMk/>
            <pc:sldMk cId="465707139" sldId="340"/>
            <ac:spMk id="31" creationId="{C83595A2-85A6-1E0B-31E7-530E50BA2646}"/>
          </ac:spMkLst>
        </pc:spChg>
        <pc:grpChg chg="add mod">
          <ac:chgData name="Michael Johnson" userId="29e5e5da8e65219c" providerId="LiveId" clId="{98F37264-A83F-48D4-81AC-A08F8C04BFC6}" dt="2025-02-19T22:08:04.931" v="9370" actId="1076"/>
          <ac:grpSpMkLst>
            <pc:docMk/>
            <pc:sldMk cId="465707139" sldId="340"/>
            <ac:grpSpMk id="26" creationId="{CFCCD72A-0887-424D-4F2C-D3BB5F868499}"/>
          </ac:grpSpMkLst>
        </pc:grpChg>
        <pc:grpChg chg="mod">
          <ac:chgData name="Michael Johnson" userId="29e5e5da8e65219c" providerId="LiveId" clId="{98F37264-A83F-48D4-81AC-A08F8C04BFC6}" dt="2025-02-19T22:07:59.997" v="9368"/>
          <ac:grpSpMkLst>
            <pc:docMk/>
            <pc:sldMk cId="465707139" sldId="340"/>
            <ac:grpSpMk id="30" creationId="{1170A793-140B-FEC8-20E6-535F9F39AF0D}"/>
          </ac:grpSpMkLst>
        </pc:grpChg>
        <pc:picChg chg="ord">
          <ac:chgData name="Michael Johnson" userId="29e5e5da8e65219c" providerId="LiveId" clId="{98F37264-A83F-48D4-81AC-A08F8C04BFC6}" dt="2025-02-17T06:03:36.423" v="7931" actId="167"/>
          <ac:picMkLst>
            <pc:docMk/>
            <pc:sldMk cId="465707139" sldId="340"/>
            <ac:picMk id="8" creationId="{38D24B0F-4ABD-2C67-20B1-A94C7B38539F}"/>
          </ac:picMkLst>
        </pc:picChg>
        <pc:picChg chg="mod ord">
          <ac:chgData name="Michael Johnson" userId="29e5e5da8e65219c" providerId="LiveId" clId="{98F37264-A83F-48D4-81AC-A08F8C04BFC6}" dt="2025-02-17T06:03:31.463" v="7930" actId="167"/>
          <ac:picMkLst>
            <pc:docMk/>
            <pc:sldMk cId="465707139" sldId="340"/>
            <ac:picMk id="12" creationId="{42D12447-0648-BF10-AD58-8A6B01FBB858}"/>
          </ac:picMkLst>
        </pc:picChg>
        <pc:picChg chg="mod">
          <ac:chgData name="Michael Johnson" userId="29e5e5da8e65219c" providerId="LiveId" clId="{98F37264-A83F-48D4-81AC-A08F8C04BFC6}" dt="2025-02-19T22:07:59.997" v="9368"/>
          <ac:picMkLst>
            <pc:docMk/>
            <pc:sldMk cId="465707139" sldId="340"/>
            <ac:picMk id="28" creationId="{BCC1EB24-DBAD-C5EC-D22B-2C8F7F05D624}"/>
          </ac:picMkLst>
        </pc:picChg>
        <pc:picChg chg="mod">
          <ac:chgData name="Michael Johnson" userId="29e5e5da8e65219c" providerId="LiveId" clId="{98F37264-A83F-48D4-81AC-A08F8C04BFC6}" dt="2025-02-19T22:07:59.997" v="9368"/>
          <ac:picMkLst>
            <pc:docMk/>
            <pc:sldMk cId="465707139" sldId="340"/>
            <ac:picMk id="32" creationId="{CCF16378-85BE-8299-30EB-30B076B7EDDB}"/>
          </ac:picMkLst>
        </pc:picChg>
        <pc:picChg chg="mod">
          <ac:chgData name="Michael Johnson" userId="29e5e5da8e65219c" providerId="LiveId" clId="{98F37264-A83F-48D4-81AC-A08F8C04BFC6}" dt="2025-02-19T22:07:59.997" v="9368"/>
          <ac:picMkLst>
            <pc:docMk/>
            <pc:sldMk cId="465707139" sldId="340"/>
            <ac:picMk id="33" creationId="{321CD1F9-5D28-E486-DE99-57EA3CD804D7}"/>
          </ac:picMkLst>
        </pc:picChg>
        <pc:cxnChg chg="mod">
          <ac:chgData name="Michael Johnson" userId="29e5e5da8e65219c" providerId="LiveId" clId="{98F37264-A83F-48D4-81AC-A08F8C04BFC6}" dt="2025-02-19T22:07:59.997" v="9368"/>
          <ac:cxnSpMkLst>
            <pc:docMk/>
            <pc:sldMk cId="465707139" sldId="340"/>
            <ac:cxnSpMk id="34" creationId="{54A24107-AF1A-3FB0-371A-5EA3F9B26154}"/>
          </ac:cxnSpMkLst>
        </pc:cxnChg>
        <pc:cxnChg chg="mod">
          <ac:chgData name="Michael Johnson" userId="29e5e5da8e65219c" providerId="LiveId" clId="{98F37264-A83F-48D4-81AC-A08F8C04BFC6}" dt="2025-02-19T22:07:59.997" v="9368"/>
          <ac:cxnSpMkLst>
            <pc:docMk/>
            <pc:sldMk cId="465707139" sldId="340"/>
            <ac:cxnSpMk id="36" creationId="{C8AB3FBB-ED72-BFC5-EF71-9D4F5AB3BAC4}"/>
          </ac:cxnSpMkLst>
        </pc:cxnChg>
      </pc:sldChg>
      <pc:sldChg chg="addSp delSp modSp add mod">
        <pc:chgData name="Michael Johnson" userId="29e5e5da8e65219c" providerId="LiveId" clId="{98F37264-A83F-48D4-81AC-A08F8C04BFC6}" dt="2025-02-19T21:56:37.051" v="9245" actId="478"/>
        <pc:sldMkLst>
          <pc:docMk/>
          <pc:sldMk cId="2957390953" sldId="341"/>
        </pc:sldMkLst>
        <pc:spChg chg="mod">
          <ac:chgData name="Michael Johnson" userId="29e5e5da8e65219c" providerId="LiveId" clId="{98F37264-A83F-48D4-81AC-A08F8C04BFC6}" dt="2025-02-17T06:06:37.400" v="8021" actId="1076"/>
          <ac:spMkLst>
            <pc:docMk/>
            <pc:sldMk cId="2957390953" sldId="341"/>
            <ac:spMk id="2" creationId="{B9901382-24A8-7FAF-05C5-D1B06FA14DFF}"/>
          </ac:spMkLst>
        </pc:spChg>
        <pc:spChg chg="mod">
          <ac:chgData name="Michael Johnson" userId="29e5e5da8e65219c" providerId="LiveId" clId="{98F37264-A83F-48D4-81AC-A08F8C04BFC6}" dt="2025-02-17T06:06:31.752" v="8020" actId="14100"/>
          <ac:spMkLst>
            <pc:docMk/>
            <pc:sldMk cId="2957390953" sldId="341"/>
            <ac:spMk id="3" creationId="{D99707F1-91B4-9EE6-CA29-167CEE0D357F}"/>
          </ac:spMkLst>
        </pc:spChg>
        <pc:picChg chg="mod">
          <ac:chgData name="Michael Johnson" userId="29e5e5da8e65219c" providerId="LiveId" clId="{98F37264-A83F-48D4-81AC-A08F8C04BFC6}" dt="2025-02-17T06:06:14.919" v="8016" actId="1076"/>
          <ac:picMkLst>
            <pc:docMk/>
            <pc:sldMk cId="2957390953" sldId="341"/>
            <ac:picMk id="12" creationId="{64EAD975-A5CF-676F-F040-74A2D2796070}"/>
          </ac:picMkLst>
        </pc:picChg>
      </pc:sldChg>
      <pc:sldChg chg="add ord modTransition">
        <pc:chgData name="Michael Johnson" userId="29e5e5da8e65219c" providerId="LiveId" clId="{98F37264-A83F-48D4-81AC-A08F8C04BFC6}" dt="2025-02-19T22:19:23.359" v="9454"/>
        <pc:sldMkLst>
          <pc:docMk/>
          <pc:sldMk cId="780841288" sldId="342"/>
        </pc:sldMkLst>
      </pc:sldChg>
      <pc:sldChg chg="addSp delSp modSp new mod">
        <pc:chgData name="Michael Johnson" userId="29e5e5da8e65219c" providerId="LiveId" clId="{98F37264-A83F-48D4-81AC-A08F8C04BFC6}" dt="2025-02-17T06:32:11.259" v="8179" actId="20577"/>
        <pc:sldMkLst>
          <pc:docMk/>
          <pc:sldMk cId="2277015809" sldId="343"/>
        </pc:sldMkLst>
        <pc:spChg chg="mod">
          <ac:chgData name="Michael Johnson" userId="29e5e5da8e65219c" providerId="LiveId" clId="{98F37264-A83F-48D4-81AC-A08F8C04BFC6}" dt="2025-02-17T06:08:36.559" v="8041" actId="20577"/>
          <ac:spMkLst>
            <pc:docMk/>
            <pc:sldMk cId="2277015809" sldId="343"/>
            <ac:spMk id="2" creationId="{1E30FC7D-53A3-8D63-F6D8-CF4BFDEFFF1B}"/>
          </ac:spMkLst>
        </pc:spChg>
        <pc:spChg chg="add mod">
          <ac:chgData name="Michael Johnson" userId="29e5e5da8e65219c" providerId="LiveId" clId="{98F37264-A83F-48D4-81AC-A08F8C04BFC6}" dt="2025-02-17T06:32:11.259" v="8179" actId="20577"/>
          <ac:spMkLst>
            <pc:docMk/>
            <pc:sldMk cId="2277015809" sldId="343"/>
            <ac:spMk id="7" creationId="{E2AA25FA-D412-FF4E-8C87-2E0E8C67FEDA}"/>
          </ac:spMkLst>
        </pc:spChg>
        <pc:picChg chg="add mod">
          <ac:chgData name="Michael Johnson" userId="29e5e5da8e65219c" providerId="LiveId" clId="{98F37264-A83F-48D4-81AC-A08F8C04BFC6}" dt="2025-02-17T06:08:21.713" v="8028" actId="962"/>
          <ac:picMkLst>
            <pc:docMk/>
            <pc:sldMk cId="2277015809" sldId="343"/>
            <ac:picMk id="6" creationId="{250DF9EC-C750-091C-E0AA-4165ACA52D48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7T06:30:42.091" v="8161"/>
        <pc:sldMkLst>
          <pc:docMk/>
          <pc:sldMk cId="752533018" sldId="344"/>
        </pc:sldMkLst>
        <pc:picChg chg="add del mod">
          <ac:chgData name="Michael Johnson" userId="29e5e5da8e65219c" providerId="LiveId" clId="{98F37264-A83F-48D4-81AC-A08F8C04BFC6}" dt="2025-02-17T06:28:48.245" v="8121" actId="14826"/>
          <ac:picMkLst>
            <pc:docMk/>
            <pc:sldMk cId="752533018" sldId="344"/>
            <ac:picMk id="6" creationId="{78CB174F-B231-B262-FFD3-11252F2A1A2B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9T22:16:53.528" v="9443" actId="167"/>
        <pc:sldMkLst>
          <pc:docMk/>
          <pc:sldMk cId="1540573494" sldId="345"/>
        </pc:sldMkLst>
        <pc:spChg chg="mod">
          <ac:chgData name="Michael Johnson" userId="29e5e5da8e65219c" providerId="LiveId" clId="{98F37264-A83F-48D4-81AC-A08F8C04BFC6}" dt="2025-02-17T06:32:27.789" v="8180" actId="13926"/>
          <ac:spMkLst>
            <pc:docMk/>
            <pc:sldMk cId="1540573494" sldId="345"/>
            <ac:spMk id="2" creationId="{6400F1E3-4689-4FB4-3C2A-C73BE16B14E4}"/>
          </ac:spMkLst>
        </pc:spChg>
        <pc:spChg chg="add del mod ord">
          <ac:chgData name="Michael Johnson" userId="29e5e5da8e65219c" providerId="LiveId" clId="{98F37264-A83F-48D4-81AC-A08F8C04BFC6}" dt="2025-02-19T22:16:53.005" v="9442" actId="478"/>
          <ac:spMkLst>
            <pc:docMk/>
            <pc:sldMk cId="1540573494" sldId="345"/>
            <ac:spMk id="3" creationId="{37D25461-0C74-F24E-A5BA-C060FDD84604}"/>
          </ac:spMkLst>
        </pc:spChg>
        <pc:picChg chg="mod ord">
          <ac:chgData name="Michael Johnson" userId="29e5e5da8e65219c" providerId="LiveId" clId="{98F37264-A83F-48D4-81AC-A08F8C04BFC6}" dt="2025-02-19T22:16:53.528" v="9443" actId="167"/>
          <ac:picMkLst>
            <pc:docMk/>
            <pc:sldMk cId="1540573494" sldId="345"/>
            <ac:picMk id="6" creationId="{F779E506-6F68-0430-DA4E-9545AC3C403A}"/>
          </ac:picMkLst>
        </pc:picChg>
      </pc:sldChg>
      <pc:sldChg chg="addSp modSp new mod">
        <pc:chgData name="Michael Johnson" userId="29e5e5da8e65219c" providerId="LiveId" clId="{98F37264-A83F-48D4-81AC-A08F8C04BFC6}" dt="2025-02-17T06:35:03.041" v="8204" actId="20577"/>
        <pc:sldMkLst>
          <pc:docMk/>
          <pc:sldMk cId="3542848727" sldId="346"/>
        </pc:sldMkLst>
        <pc:spChg chg="mod">
          <ac:chgData name="Michael Johnson" userId="29e5e5da8e65219c" providerId="LiveId" clId="{98F37264-A83F-48D4-81AC-A08F8C04BFC6}" dt="2025-02-17T06:35:03.041" v="8204" actId="20577"/>
          <ac:spMkLst>
            <pc:docMk/>
            <pc:sldMk cId="3542848727" sldId="346"/>
            <ac:spMk id="2" creationId="{29BB3C25-AA8E-6B93-3DD8-D8CAF379AD00}"/>
          </ac:spMkLst>
        </pc:spChg>
        <pc:spChg chg="add mod">
          <ac:chgData name="Michael Johnson" userId="29e5e5da8e65219c" providerId="LiveId" clId="{98F37264-A83F-48D4-81AC-A08F8C04BFC6}" dt="2025-02-17T06:34:57.371" v="8186" actId="20577"/>
          <ac:spMkLst>
            <pc:docMk/>
            <pc:sldMk cId="3542848727" sldId="346"/>
            <ac:spMk id="5" creationId="{746404FB-8A99-5EFE-445D-3C1F62729BB7}"/>
          </ac:spMkLst>
        </pc:spChg>
      </pc:sldChg>
      <pc:sldChg chg="addSp delSp modSp new mod setBg modClrScheme chgLayout">
        <pc:chgData name="Michael Johnson" userId="29e5e5da8e65219c" providerId="LiveId" clId="{98F37264-A83F-48D4-81AC-A08F8C04BFC6}" dt="2025-02-19T22:21:49.199" v="9468" actId="26606"/>
        <pc:sldMkLst>
          <pc:docMk/>
          <pc:sldMk cId="656869768" sldId="347"/>
        </pc:sldMkLst>
        <pc:spChg chg="mod or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4" creationId="{250824BB-6CB4-ADF2-883F-F62B955DF646}"/>
          </ac:spMkLst>
        </pc:spChg>
        <pc:spChg chg="add mod or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5" creationId="{E9BFCF4B-40FA-BC34-93DC-73A777074EAD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19" creationId="{BACC6370-2D7E-4714-9D71-7542949D7D5D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1" creationId="{F68B3F68-107C-434F-AA38-110D5EA91B85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3" creationId="{AAD0DBB9-1A4B-4391-81D4-CB19F9AB918A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5" creationId="{063BBA22-50EA-4C4D-BE05-F1CE4E63AA56}"/>
          </ac:spMkLst>
        </pc:spChg>
        <pc:graphicFrameChg chg="add mod modGraphic">
          <ac:chgData name="Michael Johnson" userId="29e5e5da8e65219c" providerId="LiveId" clId="{98F37264-A83F-48D4-81AC-A08F8C04BFC6}" dt="2025-02-19T22:21:49.199" v="9468" actId="26606"/>
          <ac:graphicFrameMkLst>
            <pc:docMk/>
            <pc:sldMk cId="656869768" sldId="347"/>
            <ac:graphicFrameMk id="8" creationId="{B1F51F2D-3906-A687-8035-1045AF67CF7C}"/>
          </ac:graphicFrameMkLst>
        </pc:graphicFrameChg>
      </pc:sldChg>
      <pc:sldChg chg="addSp delSp modSp new mod setBg">
        <pc:chgData name="Michael Johnson" userId="29e5e5da8e65219c" providerId="LiveId" clId="{98F37264-A83F-48D4-81AC-A08F8C04BFC6}" dt="2025-02-19T22:22:01.806" v="9469" actId="26606"/>
        <pc:sldMkLst>
          <pc:docMk/>
          <pc:sldMk cId="362391396" sldId="348"/>
        </pc:sldMkLst>
        <pc:spChg chg="mo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2" creationId="{C52B488C-63F3-C53E-5E2B-6CFD805A458D}"/>
          </ac:spMkLst>
        </pc:spChg>
        <pc:spChg chg="mo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4" creationId="{25C6CA9B-2698-B8A7-2CD3-6CA5CBCD67CC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0" creationId="{BACC6370-2D7E-4714-9D71-7542949D7D5D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2" creationId="{F68B3F68-107C-434F-AA38-110D5EA91B85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4" creationId="{AAD0DBB9-1A4B-4391-81D4-CB19F9AB918A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6" creationId="{063BBA22-50EA-4C4D-BE05-F1CE4E63AA56}"/>
          </ac:spMkLst>
        </pc:spChg>
        <pc:graphicFrameChg chg="add">
          <ac:chgData name="Michael Johnson" userId="29e5e5da8e65219c" providerId="LiveId" clId="{98F37264-A83F-48D4-81AC-A08F8C04BFC6}" dt="2025-02-19T22:22:01.806" v="9469" actId="26606"/>
          <ac:graphicFrameMkLst>
            <pc:docMk/>
            <pc:sldMk cId="362391396" sldId="348"/>
            <ac:graphicFrameMk id="6" creationId="{626D3076-E7BC-EB86-A018-5DD3089ECD6B}"/>
          </ac:graphicFrameMkLst>
        </pc:graphicFrameChg>
      </pc:sldChg>
      <pc:sldChg chg="addSp delSp modSp new mod setBg modClrScheme setClrOvrMap chgLayout">
        <pc:chgData name="Michael Johnson" userId="29e5e5da8e65219c" providerId="LiveId" clId="{98F37264-A83F-48D4-81AC-A08F8C04BFC6}" dt="2025-02-19T22:24:11.082" v="9513" actId="207"/>
        <pc:sldMkLst>
          <pc:docMk/>
          <pc:sldMk cId="2535895690" sldId="349"/>
        </pc:sldMkLst>
        <pc:spChg chg="mod or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2" creationId="{2D646585-C42F-71DC-EB1F-3F5651C8F314}"/>
          </ac:spMkLst>
        </pc:spChg>
        <pc:spChg chg="add mod">
          <ac:chgData name="Michael Johnson" userId="29e5e5da8e65219c" providerId="LiveId" clId="{98F37264-A83F-48D4-81AC-A08F8C04BFC6}" dt="2025-02-19T22:24:11.082" v="9513" actId="207"/>
          <ac:spMkLst>
            <pc:docMk/>
            <pc:sldMk cId="2535895690" sldId="349"/>
            <ac:spMk id="5" creationId="{E1F0C965-C821-0C66-0C9A-7605DB42E992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10" creationId="{A3EFF7B1-6CB7-47D1-AD37-B870CA2B2151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12" creationId="{7FA2962B-21B6-4689-A95D-A8FF6ADE47F1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28" creationId="{A00D2CE1-35C1-46E6-BD59-CEE668BD90F4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36" creationId="{E18403B7-F2C7-4C07-8522-21C31910902C}"/>
          </ac:spMkLst>
        </pc:spChg>
        <pc:grpChg chg="add">
          <ac:chgData name="Michael Johnson" userId="29e5e5da8e65219c" providerId="LiveId" clId="{98F37264-A83F-48D4-81AC-A08F8C04BFC6}" dt="2025-02-19T22:22:30.952" v="9471" actId="26606"/>
          <ac:grpSpMkLst>
            <pc:docMk/>
            <pc:sldMk cId="2535895690" sldId="349"/>
            <ac:grpSpMk id="14" creationId="{A745280D-ED36-41FE-8EB1-CE597C99CFE8}"/>
          </ac:grpSpMkLst>
        </pc:grpChg>
        <pc:grpChg chg="add">
          <ac:chgData name="Michael Johnson" userId="29e5e5da8e65219c" providerId="LiveId" clId="{98F37264-A83F-48D4-81AC-A08F8C04BFC6}" dt="2025-02-19T22:22:30.952" v="9471" actId="26606"/>
          <ac:grpSpMkLst>
            <pc:docMk/>
            <pc:sldMk cId="2535895690" sldId="349"/>
            <ac:grpSpMk id="38" creationId="{23B58CC6-A99E-43AF-A467-256F19287FB8}"/>
          </ac:grpSpMkLst>
        </pc:grpChg>
        <pc:graphicFrameChg chg="add">
          <ac:chgData name="Michael Johnson" userId="29e5e5da8e65219c" providerId="LiveId" clId="{98F37264-A83F-48D4-81AC-A08F8C04BFC6}" dt="2025-02-19T22:22:30.952" v="9471" actId="26606"/>
          <ac:graphicFrameMkLst>
            <pc:docMk/>
            <pc:sldMk cId="2535895690" sldId="349"/>
            <ac:graphicFrameMk id="6" creationId="{B97FFB1B-6C52-331C-F88E-819B3F8DCEEF}"/>
          </ac:graphicFrameMkLst>
        </pc:graphicFrameChg>
      </pc:sldChg>
      <pc:sldChg chg="addSp delSp modSp new mod ord">
        <pc:chgData name="Michael Johnson" userId="29e5e5da8e65219c" providerId="LiveId" clId="{98F37264-A83F-48D4-81AC-A08F8C04BFC6}" dt="2025-02-19T22:21:41.304" v="9467" actId="26606"/>
        <pc:sldMkLst>
          <pc:docMk/>
          <pc:sldMk cId="890559610" sldId="350"/>
        </pc:sldMkLst>
        <pc:spChg chg="mod">
          <ac:chgData name="Michael Johnson" userId="29e5e5da8e65219c" providerId="LiveId" clId="{98F37264-A83F-48D4-81AC-A08F8C04BFC6}" dt="2025-02-17T06:43:24.749" v="8621" actId="20577"/>
          <ac:spMkLst>
            <pc:docMk/>
            <pc:sldMk cId="890559610" sldId="350"/>
            <ac:spMk id="2" creationId="{86AD862E-3A0E-AAB9-8CC8-D9B99CF0D16D}"/>
          </ac:spMkLst>
        </pc:spChg>
        <pc:graphicFrameChg chg="add">
          <ac:chgData name="Michael Johnson" userId="29e5e5da8e65219c" providerId="LiveId" clId="{98F37264-A83F-48D4-81AC-A08F8C04BFC6}" dt="2025-02-19T22:21:41.304" v="9467" actId="26606"/>
          <ac:graphicFrameMkLst>
            <pc:docMk/>
            <pc:sldMk cId="890559610" sldId="350"/>
            <ac:graphicFrameMk id="6" creationId="{035333FF-271E-78D4-DBC2-1A66F0A8C15A}"/>
          </ac:graphicFrameMkLst>
        </pc:graphicFrameChg>
      </pc:sldChg>
      <pc:sldChg chg="addSp modSp new del mod">
        <pc:chgData name="Michael Johnson" userId="29e5e5da8e65219c" providerId="LiveId" clId="{98F37264-A83F-48D4-81AC-A08F8C04BFC6}" dt="2025-02-17T06:48:18.101" v="8791" actId="2696"/>
        <pc:sldMkLst>
          <pc:docMk/>
          <pc:sldMk cId="894202173" sldId="351"/>
        </pc:sldMkLst>
      </pc:sldChg>
      <pc:sldChg chg="addSp delSp modSp new mod modTransition modClrScheme modAnim chgLayout">
        <pc:chgData name="Michael Johnson" userId="29e5e5da8e65219c" providerId="LiveId" clId="{98F37264-A83F-48D4-81AC-A08F8C04BFC6}" dt="2025-02-19T22:50:30.878" v="9996"/>
        <pc:sldMkLst>
          <pc:docMk/>
          <pc:sldMk cId="2264340331" sldId="352"/>
        </pc:sldMkLst>
        <pc:spChg chg="add del mod">
          <ac:chgData name="Michael Johnson" userId="29e5e5da8e65219c" providerId="LiveId" clId="{98F37264-A83F-48D4-81AC-A08F8C04BFC6}" dt="2025-02-19T22:47:40.398" v="9976" actId="1076"/>
          <ac:spMkLst>
            <pc:docMk/>
            <pc:sldMk cId="2264340331" sldId="352"/>
            <ac:spMk id="3" creationId="{515889BE-1C70-6893-5AB9-3892F6D6D10F}"/>
          </ac:spMkLst>
        </pc:spChg>
        <pc:spChg chg="mod ord">
          <ac:chgData name="Michael Johnson" userId="29e5e5da8e65219c" providerId="LiveId" clId="{98F37264-A83F-48D4-81AC-A08F8C04BFC6}" dt="2025-02-17T06:46:06.756" v="8750" actId="700"/>
          <ac:spMkLst>
            <pc:docMk/>
            <pc:sldMk cId="2264340331" sldId="352"/>
            <ac:spMk id="4" creationId="{79292787-6F42-DFC8-3D1D-FF688E2D1FB1}"/>
          </ac:spMkLst>
        </pc:spChg>
        <pc:spChg chg="add mod ord">
          <ac:chgData name="Michael Johnson" userId="29e5e5da8e65219c" providerId="LiveId" clId="{98F37264-A83F-48D4-81AC-A08F8C04BFC6}" dt="2025-02-17T06:46:27.830" v="8758" actId="167"/>
          <ac:spMkLst>
            <pc:docMk/>
            <pc:sldMk cId="2264340331" sldId="352"/>
            <ac:spMk id="7" creationId="{37A5FA58-72A0-9C6E-B692-6516E7B7F7EE}"/>
          </ac:spMkLst>
        </pc:spChg>
        <pc:spChg chg="add mod ord">
          <ac:chgData name="Michael Johnson" userId="29e5e5da8e65219c" providerId="LiveId" clId="{98F37264-A83F-48D4-81AC-A08F8C04BFC6}" dt="2025-02-19T22:50:19.585" v="9994" actId="207"/>
          <ac:spMkLst>
            <pc:docMk/>
            <pc:sldMk cId="2264340331" sldId="352"/>
            <ac:spMk id="8" creationId="{DD0CB9ED-93D3-6995-502E-5F938A49C30B}"/>
          </ac:spMkLst>
        </pc:spChg>
        <pc:spChg chg="add mod ord">
          <ac:chgData name="Michael Johnson" userId="29e5e5da8e65219c" providerId="LiveId" clId="{98F37264-A83F-48D4-81AC-A08F8C04BFC6}" dt="2025-02-19T22:50:08.075" v="9993" actId="166"/>
          <ac:spMkLst>
            <pc:docMk/>
            <pc:sldMk cId="2264340331" sldId="352"/>
            <ac:spMk id="9" creationId="{A0372388-AFA7-B2F5-DBD9-E6ACD0B798A3}"/>
          </ac:spMkLst>
        </pc:spChg>
      </pc:sldChg>
      <pc:sldChg chg="delSp modSp add mod setBg delDesignElem">
        <pc:chgData name="Michael Johnson" userId="29e5e5da8e65219c" providerId="LiveId" clId="{98F37264-A83F-48D4-81AC-A08F8C04BFC6}" dt="2025-02-17T06:47:54.757" v="8787" actId="2711"/>
        <pc:sldMkLst>
          <pc:docMk/>
          <pc:sldMk cId="2168382784" sldId="353"/>
        </pc:sldMkLst>
        <pc:spChg chg="mod">
          <ac:chgData name="Michael Johnson" userId="29e5e5da8e65219c" providerId="LiveId" clId="{98F37264-A83F-48D4-81AC-A08F8C04BFC6}" dt="2025-02-17T06:47:54.757" v="8787" actId="2711"/>
          <ac:spMkLst>
            <pc:docMk/>
            <pc:sldMk cId="2168382784" sldId="353"/>
            <ac:spMk id="4" creationId="{0390CEE8-6613-11B7-0042-9F8452CD6CB3}"/>
          </ac:spMkLst>
        </pc:spChg>
      </pc:sldChg>
      <pc:sldChg chg="addSp delSp modSp new mod modClrScheme chgLayout">
        <pc:chgData name="Michael Johnson" userId="29e5e5da8e65219c" providerId="LiveId" clId="{98F37264-A83F-48D4-81AC-A08F8C04BFC6}" dt="2025-02-19T21:21:09.596" v="8962" actId="1076"/>
        <pc:sldMkLst>
          <pc:docMk/>
          <pc:sldMk cId="2515950370" sldId="354"/>
        </pc:sldMkLst>
        <pc:spChg chg="mod ord">
          <ac:chgData name="Michael Johnson" userId="29e5e5da8e65219c" providerId="LiveId" clId="{98F37264-A83F-48D4-81AC-A08F8C04BFC6}" dt="2025-02-19T21:17:43.405" v="8905" actId="700"/>
          <ac:spMkLst>
            <pc:docMk/>
            <pc:sldMk cId="2515950370" sldId="354"/>
            <ac:spMk id="5" creationId="{7A112523-B6B4-A11A-8A56-50032F925C22}"/>
          </ac:spMkLst>
        </pc:spChg>
        <pc:spChg chg="add mod ord">
          <ac:chgData name="Michael Johnson" userId="29e5e5da8e65219c" providerId="LiveId" clId="{98F37264-A83F-48D4-81AC-A08F8C04BFC6}" dt="2025-02-19T21:18:06.277" v="8940" actId="2711"/>
          <ac:spMkLst>
            <pc:docMk/>
            <pc:sldMk cId="2515950370" sldId="354"/>
            <ac:spMk id="6" creationId="{37733541-3C65-6D8E-21EE-FC6581B6387D}"/>
          </ac:spMkLst>
        </pc:spChg>
        <pc:spChg chg="add mod ord">
          <ac:chgData name="Michael Johnson" userId="29e5e5da8e65219c" providerId="LiveId" clId="{98F37264-A83F-48D4-81AC-A08F8C04BFC6}" dt="2025-02-19T21:20:39.888" v="8945" actId="122"/>
          <ac:spMkLst>
            <pc:docMk/>
            <pc:sldMk cId="2515950370" sldId="354"/>
            <ac:spMk id="7" creationId="{EA2EAA2E-997B-E42A-98BF-507EA254CD31}"/>
          </ac:spMkLst>
        </pc:spChg>
        <pc:spChg chg="add mod ord">
          <ac:chgData name="Michael Johnson" userId="29e5e5da8e65219c" providerId="LiveId" clId="{98F37264-A83F-48D4-81AC-A08F8C04BFC6}" dt="2025-02-19T21:20:41.876" v="8946" actId="122"/>
          <ac:spMkLst>
            <pc:docMk/>
            <pc:sldMk cId="2515950370" sldId="354"/>
            <ac:spMk id="9" creationId="{E2696C56-6B38-4E82-E78A-1455C6D5A1F6}"/>
          </ac:spMkLst>
        </pc:spChg>
        <pc:spChg chg="add mod">
          <ac:chgData name="Michael Johnson" userId="29e5e5da8e65219c" providerId="LiveId" clId="{98F37264-A83F-48D4-81AC-A08F8C04BFC6}" dt="2025-02-19T21:21:09.596" v="8962" actId="1076"/>
          <ac:spMkLst>
            <pc:docMk/>
            <pc:sldMk cId="2515950370" sldId="354"/>
            <ac:spMk id="15" creationId="{3612365A-BE5D-75CB-AA4B-4FD2DA36176D}"/>
          </ac:spMkLst>
        </pc:spChg>
        <pc:picChg chg="add mod ord">
          <ac:chgData name="Michael Johnson" userId="29e5e5da8e65219c" providerId="LiveId" clId="{98F37264-A83F-48D4-81AC-A08F8C04BFC6}" dt="2025-02-19T21:20:36.846" v="8944" actId="1076"/>
          <ac:picMkLst>
            <pc:docMk/>
            <pc:sldMk cId="2515950370" sldId="354"/>
            <ac:picMk id="12" creationId="{E241A89C-22A1-C371-B966-54BD846CBE2B}"/>
          </ac:picMkLst>
        </pc:picChg>
        <pc:picChg chg="add mod ord">
          <ac:chgData name="Michael Johnson" userId="29e5e5da8e65219c" providerId="LiveId" clId="{98F37264-A83F-48D4-81AC-A08F8C04BFC6}" dt="2025-02-19T21:20:30.683" v="8942" actId="22"/>
          <ac:picMkLst>
            <pc:docMk/>
            <pc:sldMk cId="2515950370" sldId="354"/>
            <ac:picMk id="14" creationId="{EEACA94A-A8F9-308F-70D3-A3F012D72D83}"/>
          </ac:picMkLst>
        </pc:picChg>
      </pc:sldChg>
      <pc:sldChg chg="addSp delSp modSp add mod">
        <pc:chgData name="Michael Johnson" userId="29e5e5da8e65219c" providerId="LiveId" clId="{98F37264-A83F-48D4-81AC-A08F8C04BFC6}" dt="2025-02-19T21:27:27.447" v="8977"/>
        <pc:sldMkLst>
          <pc:docMk/>
          <pc:sldMk cId="519443772" sldId="355"/>
        </pc:sldMkLst>
        <pc:spChg chg="add mod">
          <ac:chgData name="Michael Johnson" userId="29e5e5da8e65219c" providerId="LiveId" clId="{98F37264-A83F-48D4-81AC-A08F8C04BFC6}" dt="2025-02-19T21:27:27.447" v="8977"/>
          <ac:spMkLst>
            <pc:docMk/>
            <pc:sldMk cId="519443772" sldId="355"/>
            <ac:spMk id="5" creationId="{778E734B-392D-60F7-3AC6-356D8C10A6F8}"/>
          </ac:spMkLst>
        </pc:spChg>
      </pc:sldChg>
      <pc:sldChg chg="addSp modSp add mod ord modTransition">
        <pc:chgData name="Michael Johnson" userId="29e5e5da8e65219c" providerId="LiveId" clId="{98F37264-A83F-48D4-81AC-A08F8C04BFC6}" dt="2025-02-19T22:18:06.617" v="9448"/>
        <pc:sldMkLst>
          <pc:docMk/>
          <pc:sldMk cId="1583095737" sldId="356"/>
        </pc:sldMkLst>
        <pc:spChg chg="mod">
          <ac:chgData name="Michael Johnson" userId="29e5e5da8e65219c" providerId="LiveId" clId="{98F37264-A83F-48D4-81AC-A08F8C04BFC6}" dt="2025-02-19T21:28:49.598" v="8989" actId="1076"/>
          <ac:spMkLst>
            <pc:docMk/>
            <pc:sldMk cId="1583095737" sldId="356"/>
            <ac:spMk id="2" creationId="{A035415C-E9EE-4317-3F0D-2E2D2B1D4DED}"/>
          </ac:spMkLst>
        </pc:spChg>
        <pc:spChg chg="mod">
          <ac:chgData name="Michael Johnson" userId="29e5e5da8e65219c" providerId="LiveId" clId="{98F37264-A83F-48D4-81AC-A08F8C04BFC6}" dt="2025-02-19T21:29:47.797" v="8999" actId="1076"/>
          <ac:spMkLst>
            <pc:docMk/>
            <pc:sldMk cId="1583095737" sldId="356"/>
            <ac:spMk id="3" creationId="{047D2943-71B6-F609-47A9-24F0C5F41A21}"/>
          </ac:spMkLst>
        </pc:spChg>
        <pc:spChg chg="add mod">
          <ac:chgData name="Michael Johnson" userId="29e5e5da8e65219c" providerId="LiveId" clId="{98F37264-A83F-48D4-81AC-A08F8C04BFC6}" dt="2025-02-19T21:29:02.499" v="8993" actId="1076"/>
          <ac:spMkLst>
            <pc:docMk/>
            <pc:sldMk cId="1583095737" sldId="356"/>
            <ac:spMk id="5" creationId="{3A130456-839B-196D-5A68-4EAF26CFA6CC}"/>
          </ac:spMkLst>
        </pc:spChg>
        <pc:spChg chg="mod">
          <ac:chgData name="Michael Johnson" userId="29e5e5da8e65219c" providerId="LiveId" clId="{98F37264-A83F-48D4-81AC-A08F8C04BFC6}" dt="2025-02-19T21:28:56.752" v="8991" actId="14100"/>
          <ac:spMkLst>
            <pc:docMk/>
            <pc:sldMk cId="1583095737" sldId="356"/>
            <ac:spMk id="6" creationId="{1A7186CB-8479-AA80-498A-ADABF725587B}"/>
          </ac:spMkLst>
        </pc:spChg>
        <pc:picChg chg="mod ord">
          <ac:chgData name="Michael Johnson" userId="29e5e5da8e65219c" providerId="LiveId" clId="{98F37264-A83F-48D4-81AC-A08F8C04BFC6}" dt="2025-02-19T21:28:17.129" v="8985" actId="167"/>
          <ac:picMkLst>
            <pc:docMk/>
            <pc:sldMk cId="1583095737" sldId="356"/>
            <ac:picMk id="8" creationId="{CB6BEE9B-12A1-18C7-B998-281FDEA2FB3E}"/>
          </ac:picMkLst>
        </pc:picChg>
      </pc:sldChg>
      <pc:sldChg chg="new del">
        <pc:chgData name="Michael Johnson" userId="29e5e5da8e65219c" providerId="LiveId" clId="{98F37264-A83F-48D4-81AC-A08F8C04BFC6}" dt="2025-02-19T21:27:54.317" v="8980" actId="680"/>
        <pc:sldMkLst>
          <pc:docMk/>
          <pc:sldMk cId="3760587122" sldId="356"/>
        </pc:sldMkLst>
      </pc:sldChg>
      <pc:sldChg chg="modSp add mod">
        <pc:chgData name="Michael Johnson" userId="29e5e5da8e65219c" providerId="LiveId" clId="{98F37264-A83F-48D4-81AC-A08F8C04BFC6}" dt="2025-02-19T21:29:57.232" v="9003" actId="1076"/>
        <pc:sldMkLst>
          <pc:docMk/>
          <pc:sldMk cId="1002064545" sldId="357"/>
        </pc:sldMkLst>
        <pc:spChg chg="mod">
          <ac:chgData name="Michael Johnson" userId="29e5e5da8e65219c" providerId="LiveId" clId="{98F37264-A83F-48D4-81AC-A08F8C04BFC6}" dt="2025-02-19T21:29:57.232" v="9003" actId="1076"/>
          <ac:spMkLst>
            <pc:docMk/>
            <pc:sldMk cId="1002064545" sldId="357"/>
            <ac:spMk id="3" creationId="{D190A14A-1E16-C2BF-FBE4-84A8D39C43FE}"/>
          </ac:spMkLst>
        </pc:spChg>
        <pc:picChg chg="mod">
          <ac:chgData name="Michael Johnson" userId="29e5e5da8e65219c" providerId="LiveId" clId="{98F37264-A83F-48D4-81AC-A08F8C04BFC6}" dt="2025-02-19T21:29:53.225" v="9002" actId="1076"/>
          <ac:picMkLst>
            <pc:docMk/>
            <pc:sldMk cId="1002064545" sldId="357"/>
            <ac:picMk id="8" creationId="{D8F69E9B-897D-1490-351B-098DF6081BD0}"/>
          </ac:picMkLst>
        </pc:picChg>
      </pc:sldChg>
      <pc:sldChg chg="add del">
        <pc:chgData name="Michael Johnson" userId="29e5e5da8e65219c" providerId="LiveId" clId="{98F37264-A83F-48D4-81AC-A08F8C04BFC6}" dt="2025-02-19T21:29:12.389" v="8995" actId="2890"/>
        <pc:sldMkLst>
          <pc:docMk/>
          <pc:sldMk cId="3265077775" sldId="357"/>
        </pc:sldMkLst>
      </pc:sldChg>
      <pc:sldChg chg="modSp add mod">
        <pc:chgData name="Michael Johnson" userId="29e5e5da8e65219c" providerId="LiveId" clId="{98F37264-A83F-48D4-81AC-A08F8C04BFC6}" dt="2025-02-19T21:39:35.714" v="9113" actId="1076"/>
        <pc:sldMkLst>
          <pc:docMk/>
          <pc:sldMk cId="60787617" sldId="358"/>
        </pc:sldMkLst>
        <pc:spChg chg="mod">
          <ac:chgData name="Michael Johnson" userId="29e5e5da8e65219c" providerId="LiveId" clId="{98F37264-A83F-48D4-81AC-A08F8C04BFC6}" dt="2025-02-19T21:39:35.714" v="9113" actId="1076"/>
          <ac:spMkLst>
            <pc:docMk/>
            <pc:sldMk cId="60787617" sldId="358"/>
            <ac:spMk id="3" creationId="{17F41850-9AB2-42C5-BDE5-D3B6D9BAAD6E}"/>
          </ac:spMkLst>
        </pc:spChg>
        <pc:spChg chg="mod">
          <ac:chgData name="Michael Johnson" userId="29e5e5da8e65219c" providerId="LiveId" clId="{98F37264-A83F-48D4-81AC-A08F8C04BFC6}" dt="2025-02-19T21:33:13.391" v="9043" actId="1076"/>
          <ac:spMkLst>
            <pc:docMk/>
            <pc:sldMk cId="60787617" sldId="358"/>
            <ac:spMk id="6" creationId="{E8FA0EC7-1FB3-CC5D-4331-541B73CA151B}"/>
          </ac:spMkLst>
        </pc:spChg>
      </pc:sldChg>
      <pc:sldChg chg="modSp add mod">
        <pc:chgData name="Michael Johnson" userId="29e5e5da8e65219c" providerId="LiveId" clId="{98F37264-A83F-48D4-81AC-A08F8C04BFC6}" dt="2025-02-19T21:33:41.379" v="9055" actId="14100"/>
        <pc:sldMkLst>
          <pc:docMk/>
          <pc:sldMk cId="214652869" sldId="359"/>
        </pc:sldMkLst>
        <pc:spChg chg="mod">
          <ac:chgData name="Michael Johnson" userId="29e5e5da8e65219c" providerId="LiveId" clId="{98F37264-A83F-48D4-81AC-A08F8C04BFC6}" dt="2025-02-19T21:32:10.606" v="9031" actId="20577"/>
          <ac:spMkLst>
            <pc:docMk/>
            <pc:sldMk cId="214652869" sldId="359"/>
            <ac:spMk id="2" creationId="{DE79F800-9B40-F103-271B-8DF5373B681F}"/>
          </ac:spMkLst>
        </pc:spChg>
        <pc:spChg chg="mod">
          <ac:chgData name="Michael Johnson" userId="29e5e5da8e65219c" providerId="LiveId" clId="{98F37264-A83F-48D4-81AC-A08F8C04BFC6}" dt="2025-02-19T21:33:34.649" v="9053" actId="1076"/>
          <ac:spMkLst>
            <pc:docMk/>
            <pc:sldMk cId="214652869" sldId="359"/>
            <ac:spMk id="3" creationId="{6EC4D670-A3F2-BF74-8DEA-9026CEF221A9}"/>
          </ac:spMkLst>
        </pc:spChg>
        <pc:spChg chg="mod">
          <ac:chgData name="Michael Johnson" userId="29e5e5da8e65219c" providerId="LiveId" clId="{98F37264-A83F-48D4-81AC-A08F8C04BFC6}" dt="2025-02-19T21:33:41.379" v="9055" actId="14100"/>
          <ac:spMkLst>
            <pc:docMk/>
            <pc:sldMk cId="214652869" sldId="359"/>
            <ac:spMk id="6" creationId="{46842E15-73F8-E7A7-3A50-ACF34FBB1BE7}"/>
          </ac:spMkLst>
        </pc:spChg>
      </pc:sldChg>
      <pc:sldChg chg="add del">
        <pc:chgData name="Michael Johnson" userId="29e5e5da8e65219c" providerId="LiveId" clId="{98F37264-A83F-48D4-81AC-A08F8C04BFC6}" dt="2025-02-19T21:33:05.427" v="9040" actId="2890"/>
        <pc:sldMkLst>
          <pc:docMk/>
          <pc:sldMk cId="2588304788" sldId="360"/>
        </pc:sldMkLst>
      </pc:sldChg>
      <pc:sldChg chg="modSp add mod">
        <pc:chgData name="Michael Johnson" userId="29e5e5da8e65219c" providerId="LiveId" clId="{98F37264-A83F-48D4-81AC-A08F8C04BFC6}" dt="2025-02-19T21:34:56.618" v="9063" actId="14100"/>
        <pc:sldMkLst>
          <pc:docMk/>
          <pc:sldMk cId="3766636796" sldId="360"/>
        </pc:sldMkLst>
        <pc:spChg chg="mod">
          <ac:chgData name="Michael Johnson" userId="29e5e5da8e65219c" providerId="LiveId" clId="{98F37264-A83F-48D4-81AC-A08F8C04BFC6}" dt="2025-02-19T21:34:47.873" v="9061" actId="1076"/>
          <ac:spMkLst>
            <pc:docMk/>
            <pc:sldMk cId="3766636796" sldId="360"/>
            <ac:spMk id="3" creationId="{0E916226-3CE1-787F-29D2-C210D4A2AD96}"/>
          </ac:spMkLst>
        </pc:spChg>
        <pc:spChg chg="mod">
          <ac:chgData name="Michael Johnson" userId="29e5e5da8e65219c" providerId="LiveId" clId="{98F37264-A83F-48D4-81AC-A08F8C04BFC6}" dt="2025-02-19T21:34:56.618" v="9063" actId="14100"/>
          <ac:spMkLst>
            <pc:docMk/>
            <pc:sldMk cId="3766636796" sldId="360"/>
            <ac:spMk id="6" creationId="{95873C24-FEC3-F8F0-18D4-D8F181E5BD81}"/>
          </ac:spMkLst>
        </pc:spChg>
      </pc:sldChg>
      <pc:sldChg chg="modSp add mod">
        <pc:chgData name="Michael Johnson" userId="29e5e5da8e65219c" providerId="LiveId" clId="{98F37264-A83F-48D4-81AC-A08F8C04BFC6}" dt="2025-02-19T21:36:33.442" v="9076" actId="1076"/>
        <pc:sldMkLst>
          <pc:docMk/>
          <pc:sldMk cId="1153327962" sldId="361"/>
        </pc:sldMkLst>
        <pc:spChg chg="mod">
          <ac:chgData name="Michael Johnson" userId="29e5e5da8e65219c" providerId="LiveId" clId="{98F37264-A83F-48D4-81AC-A08F8C04BFC6}" dt="2025-02-19T21:36:33.442" v="9076" actId="1076"/>
          <ac:spMkLst>
            <pc:docMk/>
            <pc:sldMk cId="1153327962" sldId="361"/>
            <ac:spMk id="3" creationId="{5CFC50BA-021C-C8FB-15D3-D1672AB72FF3}"/>
          </ac:spMkLst>
        </pc:spChg>
        <pc:spChg chg="mod">
          <ac:chgData name="Michael Johnson" userId="29e5e5da8e65219c" providerId="LiveId" clId="{98F37264-A83F-48D4-81AC-A08F8C04BFC6}" dt="2025-02-19T21:36:27.835" v="9075" actId="1076"/>
          <ac:spMkLst>
            <pc:docMk/>
            <pc:sldMk cId="1153327962" sldId="361"/>
            <ac:spMk id="6" creationId="{F4E44972-101D-8707-FEF8-282604788B23}"/>
          </ac:spMkLst>
        </pc:spChg>
        <pc:picChg chg="mod">
          <ac:chgData name="Michael Johnson" userId="29e5e5da8e65219c" providerId="LiveId" clId="{98F37264-A83F-48D4-81AC-A08F8C04BFC6}" dt="2025-02-19T21:36:27.835" v="9075" actId="1076"/>
          <ac:picMkLst>
            <pc:docMk/>
            <pc:sldMk cId="1153327962" sldId="361"/>
            <ac:picMk id="8" creationId="{8061BE2A-BF27-BBD4-C248-2B4B971ED0E9}"/>
          </ac:picMkLst>
        </pc:picChg>
      </pc:sldChg>
      <pc:sldChg chg="modSp add mod ord">
        <pc:chgData name="Michael Johnson" userId="29e5e5da8e65219c" providerId="LiveId" clId="{98F37264-A83F-48D4-81AC-A08F8C04BFC6}" dt="2025-02-19T21:38:18.669" v="9102" actId="1076"/>
        <pc:sldMkLst>
          <pc:docMk/>
          <pc:sldMk cId="788087173" sldId="362"/>
        </pc:sldMkLst>
        <pc:spChg chg="mod">
          <ac:chgData name="Michael Johnson" userId="29e5e5da8e65219c" providerId="LiveId" clId="{98F37264-A83F-48D4-81AC-A08F8C04BFC6}" dt="2025-02-19T21:38:18.669" v="9102" actId="1076"/>
          <ac:spMkLst>
            <pc:docMk/>
            <pc:sldMk cId="788087173" sldId="362"/>
            <ac:spMk id="3" creationId="{F0E5342A-D7CB-F421-73E3-982E994A2E5B}"/>
          </ac:spMkLst>
        </pc:spChg>
        <pc:spChg chg="mod">
          <ac:chgData name="Michael Johnson" userId="29e5e5da8e65219c" providerId="LiveId" clId="{98F37264-A83F-48D4-81AC-A08F8C04BFC6}" dt="2025-02-19T21:38:18.669" v="9102" actId="1076"/>
          <ac:spMkLst>
            <pc:docMk/>
            <pc:sldMk cId="788087173" sldId="362"/>
            <ac:spMk id="6" creationId="{68ACB946-7F81-A380-3800-5ED2FA9A3F93}"/>
          </ac:spMkLst>
        </pc:spChg>
        <pc:picChg chg="mod">
          <ac:chgData name="Michael Johnson" userId="29e5e5da8e65219c" providerId="LiveId" clId="{98F37264-A83F-48D4-81AC-A08F8C04BFC6}" dt="2025-02-19T21:38:18.669" v="9102" actId="1076"/>
          <ac:picMkLst>
            <pc:docMk/>
            <pc:sldMk cId="788087173" sldId="362"/>
            <ac:picMk id="8" creationId="{C9D68D67-31E7-B0A1-0426-CFFED06E6E41}"/>
          </ac:picMkLst>
        </pc:picChg>
      </pc:sldChg>
      <pc:sldChg chg="addSp modSp add mod ord">
        <pc:chgData name="Michael Johnson" userId="29e5e5da8e65219c" providerId="LiveId" clId="{98F37264-A83F-48D4-81AC-A08F8C04BFC6}" dt="2025-02-19T21:50:23.022" v="9202" actId="1076"/>
        <pc:sldMkLst>
          <pc:docMk/>
          <pc:sldMk cId="1222941436" sldId="363"/>
        </pc:sldMkLst>
        <pc:spChg chg="mod">
          <ac:chgData name="Michael Johnson" userId="29e5e5da8e65219c" providerId="LiveId" clId="{98F37264-A83F-48D4-81AC-A08F8C04BFC6}" dt="2025-02-19T21:45:19.902" v="9143" actId="20577"/>
          <ac:spMkLst>
            <pc:docMk/>
            <pc:sldMk cId="1222941436" sldId="363"/>
            <ac:spMk id="2" creationId="{B5DC1314-6816-7E6C-4120-45246F7B4CAE}"/>
          </ac:spMkLst>
        </pc:spChg>
        <pc:spChg chg="mod">
          <ac:chgData name="Michael Johnson" userId="29e5e5da8e65219c" providerId="LiveId" clId="{98F37264-A83F-48D4-81AC-A08F8C04BFC6}" dt="2025-02-19T21:48:32.918" v="9173" actId="14100"/>
          <ac:spMkLst>
            <pc:docMk/>
            <pc:sldMk cId="1222941436" sldId="363"/>
            <ac:spMk id="3" creationId="{D847D7BD-8701-BDAC-9F04-0D347B24A4F9}"/>
          </ac:spMkLst>
        </pc:spChg>
        <pc:spChg chg="add mod">
          <ac:chgData name="Michael Johnson" userId="29e5e5da8e65219c" providerId="LiveId" clId="{98F37264-A83F-48D4-81AC-A08F8C04BFC6}" dt="2025-02-19T21:49:17.169" v="9180" actId="1076"/>
          <ac:spMkLst>
            <pc:docMk/>
            <pc:sldMk cId="1222941436" sldId="363"/>
            <ac:spMk id="6" creationId="{DAB1FD41-8E1A-8F01-ABFF-7592384DCD5B}"/>
          </ac:spMkLst>
        </pc:spChg>
        <pc:spChg chg="add mod">
          <ac:chgData name="Michael Johnson" userId="29e5e5da8e65219c" providerId="LiveId" clId="{98F37264-A83F-48D4-81AC-A08F8C04BFC6}" dt="2025-02-19T21:49:23.843" v="9182" actId="1076"/>
          <ac:spMkLst>
            <pc:docMk/>
            <pc:sldMk cId="1222941436" sldId="363"/>
            <ac:spMk id="7" creationId="{04E0ED05-ED19-C6D7-1998-CE0DADEC297B}"/>
          </ac:spMkLst>
        </pc:spChg>
        <pc:spChg chg="add mod">
          <ac:chgData name="Michael Johnson" userId="29e5e5da8e65219c" providerId="LiveId" clId="{98F37264-A83F-48D4-81AC-A08F8C04BFC6}" dt="2025-02-19T21:50:23.022" v="9202" actId="1076"/>
          <ac:spMkLst>
            <pc:docMk/>
            <pc:sldMk cId="1222941436" sldId="363"/>
            <ac:spMk id="9" creationId="{A6F5D557-F936-BC71-C7C0-62DEED4C9FD5}"/>
          </ac:spMkLst>
        </pc:spChg>
        <pc:spChg chg="add mod">
          <ac:chgData name="Michael Johnson" userId="29e5e5da8e65219c" providerId="LiveId" clId="{98F37264-A83F-48D4-81AC-A08F8C04BFC6}" dt="2025-02-19T21:49:28.043" v="9184" actId="1076"/>
          <ac:spMkLst>
            <pc:docMk/>
            <pc:sldMk cId="1222941436" sldId="363"/>
            <ac:spMk id="10" creationId="{4F4EEC5B-951C-362B-598A-AD578369C469}"/>
          </ac:spMkLst>
        </pc:spChg>
        <pc:spChg chg="add mod">
          <ac:chgData name="Michael Johnson" userId="29e5e5da8e65219c" providerId="LiveId" clId="{98F37264-A83F-48D4-81AC-A08F8C04BFC6}" dt="2025-02-19T21:49:31.428" v="9186" actId="1076"/>
          <ac:spMkLst>
            <pc:docMk/>
            <pc:sldMk cId="1222941436" sldId="363"/>
            <ac:spMk id="11" creationId="{AA73E5DA-5BDE-20F6-9D51-0E259D71E612}"/>
          </ac:spMkLst>
        </pc:spChg>
        <pc:spChg chg="add mod">
          <ac:chgData name="Michael Johnson" userId="29e5e5da8e65219c" providerId="LiveId" clId="{98F37264-A83F-48D4-81AC-A08F8C04BFC6}" dt="2025-02-19T21:49:37.205" v="9188" actId="1076"/>
          <ac:spMkLst>
            <pc:docMk/>
            <pc:sldMk cId="1222941436" sldId="363"/>
            <ac:spMk id="13" creationId="{2E623EE5-5D18-085F-ABE2-2404197B3A77}"/>
          </ac:spMkLst>
        </pc:spChg>
        <pc:spChg chg="add mod">
          <ac:chgData name="Michael Johnson" userId="29e5e5da8e65219c" providerId="LiveId" clId="{98F37264-A83F-48D4-81AC-A08F8C04BFC6}" dt="2025-02-19T21:49:42.462" v="9190" actId="1076"/>
          <ac:spMkLst>
            <pc:docMk/>
            <pc:sldMk cId="1222941436" sldId="363"/>
            <ac:spMk id="14" creationId="{96EB73B0-58FB-A74A-371A-A4B47AE93C2E}"/>
          </ac:spMkLst>
        </pc:spChg>
        <pc:spChg chg="add mod">
          <ac:chgData name="Michael Johnson" userId="29e5e5da8e65219c" providerId="LiveId" clId="{98F37264-A83F-48D4-81AC-A08F8C04BFC6}" dt="2025-02-19T21:49:46.372" v="9192" actId="1076"/>
          <ac:spMkLst>
            <pc:docMk/>
            <pc:sldMk cId="1222941436" sldId="363"/>
            <ac:spMk id="15" creationId="{559E4D44-C376-4072-FA87-5A53D3DB428E}"/>
          </ac:spMkLst>
        </pc:spChg>
        <pc:spChg chg="add mod">
          <ac:chgData name="Michael Johnson" userId="29e5e5da8e65219c" providerId="LiveId" clId="{98F37264-A83F-48D4-81AC-A08F8C04BFC6}" dt="2025-02-19T21:49:50.302" v="9194" actId="1076"/>
          <ac:spMkLst>
            <pc:docMk/>
            <pc:sldMk cId="1222941436" sldId="363"/>
            <ac:spMk id="16" creationId="{773BFCFF-7622-45D1-2EF7-6832E2D62FC6}"/>
          </ac:spMkLst>
        </pc:spChg>
        <pc:picChg chg="mod">
          <ac:chgData name="Michael Johnson" userId="29e5e5da8e65219c" providerId="LiveId" clId="{98F37264-A83F-48D4-81AC-A08F8C04BFC6}" dt="2025-02-19T21:45:24.444" v="9144" actId="1076"/>
          <ac:picMkLst>
            <pc:docMk/>
            <pc:sldMk cId="1222941436" sldId="363"/>
            <ac:picMk id="12" creationId="{FFC840DF-7C6F-BE98-0631-0616ECCD4FBC}"/>
          </ac:picMkLst>
        </pc:picChg>
      </pc:sldChg>
      <pc:sldChg chg="addSp delSp modSp add mod">
        <pc:chgData name="Michael Johnson" userId="29e5e5da8e65219c" providerId="LiveId" clId="{98F37264-A83F-48D4-81AC-A08F8C04BFC6}" dt="2025-02-19T21:46:43.388" v="9153" actId="1076"/>
        <pc:sldMkLst>
          <pc:docMk/>
          <pc:sldMk cId="768698473" sldId="364"/>
        </pc:sldMkLst>
        <pc:spChg chg="add mod">
          <ac:chgData name="Michael Johnson" userId="29e5e5da8e65219c" providerId="LiveId" clId="{98F37264-A83F-48D4-81AC-A08F8C04BFC6}" dt="2025-02-19T21:46:43.388" v="9153" actId="1076"/>
          <ac:spMkLst>
            <pc:docMk/>
            <pc:sldMk cId="768698473" sldId="364"/>
            <ac:spMk id="9" creationId="{9039756E-3018-72C4-DD9D-403CB9900FA1}"/>
          </ac:spMkLst>
        </pc:spChg>
      </pc:sldChg>
      <pc:sldChg chg="delSp modSp add del mod">
        <pc:chgData name="Michael Johnson" userId="29e5e5da8e65219c" providerId="LiveId" clId="{98F37264-A83F-48D4-81AC-A08F8C04BFC6}" dt="2025-02-19T21:48:08.543" v="9169" actId="2696"/>
        <pc:sldMkLst>
          <pc:docMk/>
          <pc:sldMk cId="528051624" sldId="365"/>
        </pc:sldMkLst>
      </pc:sldChg>
      <pc:sldChg chg="addSp delSp modSp add mod">
        <pc:chgData name="Michael Johnson" userId="29e5e5da8e65219c" providerId="LiveId" clId="{98F37264-A83F-48D4-81AC-A08F8C04BFC6}" dt="2025-02-19T21:53:12.954" v="9223" actId="14100"/>
        <pc:sldMkLst>
          <pc:docMk/>
          <pc:sldMk cId="4008273732" sldId="365"/>
        </pc:sldMkLst>
        <pc:spChg chg="mod">
          <ac:chgData name="Michael Johnson" userId="29e5e5da8e65219c" providerId="LiveId" clId="{98F37264-A83F-48D4-81AC-A08F8C04BFC6}" dt="2025-02-19T21:53:12.954" v="9223" actId="14100"/>
          <ac:spMkLst>
            <pc:docMk/>
            <pc:sldMk cId="4008273732" sldId="365"/>
            <ac:spMk id="3" creationId="{0296739F-D32B-E3E5-A790-D3CB0E8AA5E0}"/>
          </ac:spMkLst>
        </pc:spChg>
        <pc:spChg chg="add mod">
          <ac:chgData name="Michael Johnson" userId="29e5e5da8e65219c" providerId="LiveId" clId="{98F37264-A83F-48D4-81AC-A08F8C04BFC6}" dt="2025-02-19T21:52:35.687" v="9219"/>
          <ac:spMkLst>
            <pc:docMk/>
            <pc:sldMk cId="4008273732" sldId="365"/>
            <ac:spMk id="7" creationId="{DF3387FA-3AA7-B5C6-DD9B-353B26BDE0FA}"/>
          </ac:spMkLst>
        </pc:spChg>
        <pc:spChg chg="mod">
          <ac:chgData name="Michael Johnson" userId="29e5e5da8e65219c" providerId="LiveId" clId="{98F37264-A83F-48D4-81AC-A08F8C04BFC6}" dt="2025-02-19T21:52:21.111" v="9216" actId="1076"/>
          <ac:spMkLst>
            <pc:docMk/>
            <pc:sldMk cId="4008273732" sldId="365"/>
            <ac:spMk id="9" creationId="{C3FA737F-F339-5B88-28C9-ECC9D4EC668C}"/>
          </ac:spMkLst>
        </pc:spChg>
        <pc:picChg chg="mod">
          <ac:chgData name="Michael Johnson" userId="29e5e5da8e65219c" providerId="LiveId" clId="{98F37264-A83F-48D4-81AC-A08F8C04BFC6}" dt="2025-02-19T21:52:57.577" v="9222" actId="1076"/>
          <ac:picMkLst>
            <pc:docMk/>
            <pc:sldMk cId="4008273732" sldId="365"/>
            <ac:picMk id="12" creationId="{EDA28031-485F-D0D6-D135-78B052553154}"/>
          </ac:picMkLst>
        </pc:picChg>
      </pc:sldChg>
      <pc:sldChg chg="add">
        <pc:chgData name="Michael Johnson" userId="29e5e5da8e65219c" providerId="LiveId" clId="{98F37264-A83F-48D4-81AC-A08F8C04BFC6}" dt="2025-02-19T21:54:47.967" v="9233" actId="2890"/>
        <pc:sldMkLst>
          <pc:docMk/>
          <pc:sldMk cId="619886168" sldId="366"/>
        </pc:sldMkLst>
      </pc:sldChg>
      <pc:sldChg chg="addSp modSp add mod">
        <pc:chgData name="Michael Johnson" userId="29e5e5da8e65219c" providerId="LiveId" clId="{98F37264-A83F-48D4-81AC-A08F8C04BFC6}" dt="2025-02-19T21:58:40.079" v="9268" actId="14100"/>
        <pc:sldMkLst>
          <pc:docMk/>
          <pc:sldMk cId="2271573651" sldId="367"/>
        </pc:sldMkLst>
        <pc:spChg chg="mod">
          <ac:chgData name="Michael Johnson" userId="29e5e5da8e65219c" providerId="LiveId" clId="{98F37264-A83F-48D4-81AC-A08F8C04BFC6}" dt="2025-02-19T21:57:18.152" v="9259" actId="20577"/>
          <ac:spMkLst>
            <pc:docMk/>
            <pc:sldMk cId="2271573651" sldId="367"/>
            <ac:spMk id="2" creationId="{79F4D8F0-5B3C-8668-0872-E020696BD9E8}"/>
          </ac:spMkLst>
        </pc:spChg>
        <pc:spChg chg="mod">
          <ac:chgData name="Michael Johnson" userId="29e5e5da8e65219c" providerId="LiveId" clId="{98F37264-A83F-48D4-81AC-A08F8C04BFC6}" dt="2025-02-19T21:58:40.079" v="9268" actId="14100"/>
          <ac:spMkLst>
            <pc:docMk/>
            <pc:sldMk cId="2271573651" sldId="367"/>
            <ac:spMk id="3" creationId="{0CF86E46-A9BD-CFAD-D071-498048BE8B59}"/>
          </ac:spMkLst>
        </pc:spChg>
        <pc:spChg chg="add mod">
          <ac:chgData name="Michael Johnson" userId="29e5e5da8e65219c" providerId="LiveId" clId="{98F37264-A83F-48D4-81AC-A08F8C04BFC6}" dt="2025-02-19T21:58:24.926" v="9266" actId="1076"/>
          <ac:spMkLst>
            <pc:docMk/>
            <pc:sldMk cId="2271573651" sldId="367"/>
            <ac:spMk id="5" creationId="{169048F2-65C5-70F5-6DA6-B18868757513}"/>
          </ac:spMkLst>
        </pc:spChg>
      </pc:sldChg>
      <pc:sldChg chg="add del">
        <pc:chgData name="Michael Johnson" userId="29e5e5da8e65219c" providerId="LiveId" clId="{98F37264-A83F-48D4-81AC-A08F8C04BFC6}" dt="2025-02-19T21:55:34.040" v="9238" actId="2890"/>
        <pc:sldMkLst>
          <pc:docMk/>
          <pc:sldMk cId="4052313279" sldId="367"/>
        </pc:sldMkLst>
      </pc:sldChg>
      <pc:sldChg chg="addSp delSp modSp add mod modTransition">
        <pc:chgData name="Michael Johnson" userId="29e5e5da8e65219c" providerId="LiveId" clId="{98F37264-A83F-48D4-81AC-A08F8C04BFC6}" dt="2025-02-19T22:19:09.757" v="9453"/>
        <pc:sldMkLst>
          <pc:docMk/>
          <pc:sldMk cId="1738370689" sldId="368"/>
        </pc:sldMkLst>
        <pc:spChg chg="mod">
          <ac:chgData name="Michael Johnson" userId="29e5e5da8e65219c" providerId="LiveId" clId="{98F37264-A83F-48D4-81AC-A08F8C04BFC6}" dt="2025-02-19T21:59:54.849" v="9280" actId="1076"/>
          <ac:spMkLst>
            <pc:docMk/>
            <pc:sldMk cId="1738370689" sldId="368"/>
            <ac:spMk id="5" creationId="{9EA581B5-244C-81A1-FB6B-EA9CB4C44618}"/>
          </ac:spMkLst>
        </pc:spChg>
        <pc:picChg chg="mod">
          <ac:chgData name="Michael Johnson" userId="29e5e5da8e65219c" providerId="LiveId" clId="{98F37264-A83F-48D4-81AC-A08F8C04BFC6}" dt="2025-02-19T21:59:57.401" v="9284" actId="14100"/>
          <ac:picMkLst>
            <pc:docMk/>
            <pc:sldMk cId="1738370689" sldId="368"/>
            <ac:picMk id="8" creationId="{6D37D702-4E19-AF6B-3A60-3848D5B682A1}"/>
          </ac:picMkLst>
        </pc:picChg>
        <pc:picChg chg="add mod ord">
          <ac:chgData name="Michael Johnson" userId="29e5e5da8e65219c" providerId="LiveId" clId="{98F37264-A83F-48D4-81AC-A08F8C04BFC6}" dt="2025-02-19T21:59:56.148" v="9282" actId="167"/>
          <ac:picMkLst>
            <pc:docMk/>
            <pc:sldMk cId="1738370689" sldId="368"/>
            <ac:picMk id="9" creationId="{C7D58E06-46AA-139B-4CD3-C8993992926C}"/>
          </ac:picMkLst>
        </pc:picChg>
      </pc:sldChg>
      <pc:sldChg chg="addSp modSp add mod">
        <pc:chgData name="Michael Johnson" userId="29e5e5da8e65219c" providerId="LiveId" clId="{98F37264-A83F-48D4-81AC-A08F8C04BFC6}" dt="2025-02-19T22:02:16.310" v="9312" actId="1076"/>
        <pc:sldMkLst>
          <pc:docMk/>
          <pc:sldMk cId="1959708605" sldId="369"/>
        </pc:sldMkLst>
        <pc:spChg chg="mod">
          <ac:chgData name="Michael Johnson" userId="29e5e5da8e65219c" providerId="LiveId" clId="{98F37264-A83F-48D4-81AC-A08F8C04BFC6}" dt="2025-02-19T22:02:12.398" v="9311" actId="14100"/>
          <ac:spMkLst>
            <pc:docMk/>
            <pc:sldMk cId="1959708605" sldId="369"/>
            <ac:spMk id="3" creationId="{881E0E34-A5FC-E3DC-AD12-96F8ACB4A55A}"/>
          </ac:spMkLst>
        </pc:spChg>
        <pc:spChg chg="mod">
          <ac:chgData name="Michael Johnson" userId="29e5e5da8e65219c" providerId="LiveId" clId="{98F37264-A83F-48D4-81AC-A08F8C04BFC6}" dt="2025-02-19T22:02:16.310" v="9312" actId="1076"/>
          <ac:spMkLst>
            <pc:docMk/>
            <pc:sldMk cId="1959708605" sldId="369"/>
            <ac:spMk id="5" creationId="{DDBD546A-F6ED-CEC7-74D7-B637FE201FC5}"/>
          </ac:spMkLst>
        </pc:spChg>
        <pc:picChg chg="mod">
          <ac:chgData name="Michael Johnson" userId="29e5e5da8e65219c" providerId="LiveId" clId="{98F37264-A83F-48D4-81AC-A08F8C04BFC6}" dt="2025-02-19T22:02:03.342" v="9309" actId="1076"/>
          <ac:picMkLst>
            <pc:docMk/>
            <pc:sldMk cId="1959708605" sldId="369"/>
            <ac:picMk id="8" creationId="{03C03F97-54B8-0927-8003-F480535D7CDA}"/>
          </ac:picMkLst>
        </pc:picChg>
        <pc:picChg chg="ord">
          <ac:chgData name="Michael Johnson" userId="29e5e5da8e65219c" providerId="LiveId" clId="{98F37264-A83F-48D4-81AC-A08F8C04BFC6}" dt="2025-02-19T22:00:03.212" v="9285" actId="167"/>
          <ac:picMkLst>
            <pc:docMk/>
            <pc:sldMk cId="1959708605" sldId="369"/>
            <ac:picMk id="9" creationId="{91424061-1B77-4444-75D3-E01CB7BC49D0}"/>
          </ac:picMkLst>
        </pc:picChg>
      </pc:sldChg>
      <pc:sldChg chg="modSp add mod">
        <pc:chgData name="Michael Johnson" userId="29e5e5da8e65219c" providerId="LiveId" clId="{98F37264-A83F-48D4-81AC-A08F8C04BFC6}" dt="2025-02-19T22:03:16.562" v="9322" actId="14100"/>
        <pc:sldMkLst>
          <pc:docMk/>
          <pc:sldMk cId="3573376876" sldId="370"/>
        </pc:sldMkLst>
        <pc:spChg chg="mod">
          <ac:chgData name="Michael Johnson" userId="29e5e5da8e65219c" providerId="LiveId" clId="{98F37264-A83F-48D4-81AC-A08F8C04BFC6}" dt="2025-02-19T22:03:16.562" v="9322" actId="14100"/>
          <ac:spMkLst>
            <pc:docMk/>
            <pc:sldMk cId="3573376876" sldId="370"/>
            <ac:spMk id="3" creationId="{43CA6F6E-C477-1C5D-703F-2DD16D2452D2}"/>
          </ac:spMkLst>
        </pc:spChg>
        <pc:spChg chg="mod">
          <ac:chgData name="Michael Johnson" userId="29e5e5da8e65219c" providerId="LiveId" clId="{98F37264-A83F-48D4-81AC-A08F8C04BFC6}" dt="2025-02-19T22:02:56.736" v="9318" actId="1076"/>
          <ac:spMkLst>
            <pc:docMk/>
            <pc:sldMk cId="3573376876" sldId="370"/>
            <ac:spMk id="5" creationId="{238A5EA8-3B94-F111-9045-4958A2821F74}"/>
          </ac:spMkLst>
        </pc:spChg>
      </pc:sldChg>
      <pc:sldChg chg="modSp add mod">
        <pc:chgData name="Michael Johnson" userId="29e5e5da8e65219c" providerId="LiveId" clId="{98F37264-A83F-48D4-81AC-A08F8C04BFC6}" dt="2025-02-19T22:04:24.613" v="9338" actId="14100"/>
        <pc:sldMkLst>
          <pc:docMk/>
          <pc:sldMk cId="2278248291" sldId="371"/>
        </pc:sldMkLst>
        <pc:spChg chg="mod">
          <ac:chgData name="Michael Johnson" userId="29e5e5da8e65219c" providerId="LiveId" clId="{98F37264-A83F-48D4-81AC-A08F8C04BFC6}" dt="2025-02-19T22:03:40.756" v="9326" actId="14100"/>
          <ac:spMkLst>
            <pc:docMk/>
            <pc:sldMk cId="2278248291" sldId="371"/>
            <ac:spMk id="3" creationId="{3D67A5BD-01CF-D2E7-9455-281E510BD619}"/>
          </ac:spMkLst>
        </pc:spChg>
        <pc:spChg chg="mod">
          <ac:chgData name="Michael Johnson" userId="29e5e5da8e65219c" providerId="LiveId" clId="{98F37264-A83F-48D4-81AC-A08F8C04BFC6}" dt="2025-02-19T22:04:24.613" v="9338" actId="14100"/>
          <ac:spMkLst>
            <pc:docMk/>
            <pc:sldMk cId="2278248291" sldId="371"/>
            <ac:spMk id="5" creationId="{6ECCDE17-31E1-B0F7-4013-6D6840336C04}"/>
          </ac:spMkLst>
        </pc:spChg>
      </pc:sldChg>
      <pc:sldChg chg="addSp modSp add mod ord">
        <pc:chgData name="Michael Johnson" userId="29e5e5da8e65219c" providerId="LiveId" clId="{98F37264-A83F-48D4-81AC-A08F8C04BFC6}" dt="2025-02-19T22:12:23.928" v="9436" actId="1076"/>
        <pc:sldMkLst>
          <pc:docMk/>
          <pc:sldMk cId="1421395746" sldId="372"/>
        </pc:sldMkLst>
        <pc:spChg chg="mod">
          <ac:chgData name="Michael Johnson" userId="29e5e5da8e65219c" providerId="LiveId" clId="{98F37264-A83F-48D4-81AC-A08F8C04BFC6}" dt="2025-02-19T22:11:05.304" v="9410" actId="20577"/>
          <ac:spMkLst>
            <pc:docMk/>
            <pc:sldMk cId="1421395746" sldId="372"/>
            <ac:spMk id="2" creationId="{711CC760-C2E7-51DC-A69E-90D4372E2375}"/>
          </ac:spMkLst>
        </pc:spChg>
        <pc:spChg chg="mod">
          <ac:chgData name="Michael Johnson" userId="29e5e5da8e65219c" providerId="LiveId" clId="{98F37264-A83F-48D4-81AC-A08F8C04BFC6}" dt="2025-02-19T22:11:12.037" v="9412" actId="14100"/>
          <ac:spMkLst>
            <pc:docMk/>
            <pc:sldMk cId="1421395746" sldId="372"/>
            <ac:spMk id="3" creationId="{167AC137-5A3D-6BAE-34D3-D21A470B56FE}"/>
          </ac:spMkLst>
        </pc:spChg>
        <pc:spChg chg="mod">
          <ac:chgData name="Michael Johnson" userId="29e5e5da8e65219c" providerId="LiveId" clId="{98F37264-A83F-48D4-81AC-A08F8C04BFC6}" dt="2025-02-19T22:12:23.928" v="9436" actId="1076"/>
          <ac:spMkLst>
            <pc:docMk/>
            <pc:sldMk cId="1421395746" sldId="372"/>
            <ac:spMk id="5" creationId="{8045A975-5BB7-EEDD-E6E3-87CF888A0582}"/>
          </ac:spMkLst>
        </pc:spChg>
        <pc:spChg chg="add mod">
          <ac:chgData name="Michael Johnson" userId="29e5e5da8e65219c" providerId="LiveId" clId="{98F37264-A83F-48D4-81AC-A08F8C04BFC6}" dt="2025-02-19T22:11:18.125" v="9414" actId="1076"/>
          <ac:spMkLst>
            <pc:docMk/>
            <pc:sldMk cId="1421395746" sldId="372"/>
            <ac:spMk id="6" creationId="{136FDC99-2901-5E49-B170-3CE4F14D0A62}"/>
          </ac:spMkLst>
        </pc:spChg>
        <pc:spChg chg="add mod">
          <ac:chgData name="Michael Johnson" userId="29e5e5da8e65219c" providerId="LiveId" clId="{98F37264-A83F-48D4-81AC-A08F8C04BFC6}" dt="2025-02-19T22:11:23.061" v="9416" actId="1076"/>
          <ac:spMkLst>
            <pc:docMk/>
            <pc:sldMk cId="1421395746" sldId="372"/>
            <ac:spMk id="7" creationId="{BA8F6A17-CD46-0FF8-0BE2-2001CEDD59CF}"/>
          </ac:spMkLst>
        </pc:spChg>
        <pc:spChg chg="add mod">
          <ac:chgData name="Michael Johnson" userId="29e5e5da8e65219c" providerId="LiveId" clId="{98F37264-A83F-48D4-81AC-A08F8C04BFC6}" dt="2025-02-19T22:11:28.125" v="9418" actId="1076"/>
          <ac:spMkLst>
            <pc:docMk/>
            <pc:sldMk cId="1421395746" sldId="372"/>
            <ac:spMk id="9" creationId="{1DB03397-AAF0-C2BD-D5DF-337A936A2383}"/>
          </ac:spMkLst>
        </pc:spChg>
        <pc:spChg chg="add mod">
          <ac:chgData name="Michael Johnson" userId="29e5e5da8e65219c" providerId="LiveId" clId="{98F37264-A83F-48D4-81AC-A08F8C04BFC6}" dt="2025-02-19T22:11:31.849" v="9420" actId="1076"/>
          <ac:spMkLst>
            <pc:docMk/>
            <pc:sldMk cId="1421395746" sldId="372"/>
            <ac:spMk id="10" creationId="{7E477AF6-0135-9059-F7F8-BAF7491C1473}"/>
          </ac:spMkLst>
        </pc:spChg>
        <pc:picChg chg="mod">
          <ac:chgData name="Michael Johnson" userId="29e5e5da8e65219c" providerId="LiveId" clId="{98F37264-A83F-48D4-81AC-A08F8C04BFC6}" dt="2025-02-19T22:10:51.534" v="9398" actId="1076"/>
          <ac:picMkLst>
            <pc:docMk/>
            <pc:sldMk cId="1421395746" sldId="372"/>
            <ac:picMk id="12" creationId="{19B90CB1-F28A-7A30-DDFD-F1D038EAE38A}"/>
          </ac:picMkLst>
        </pc:picChg>
      </pc:sldChg>
      <pc:sldChg chg="add ord">
        <pc:chgData name="Michael Johnson" userId="29e5e5da8e65219c" providerId="LiveId" clId="{98F37264-A83F-48D4-81AC-A08F8C04BFC6}" dt="2025-02-19T22:15:48.929" v="9439"/>
        <pc:sldMkLst>
          <pc:docMk/>
          <pc:sldMk cId="191703780" sldId="373"/>
        </pc:sldMkLst>
      </pc:sldChg>
      <pc:sldChg chg="addSp delSp modSp new mod setBg addAnim">
        <pc:chgData name="Michael Johnson" userId="29e5e5da8e65219c" providerId="LiveId" clId="{98F37264-A83F-48D4-81AC-A08F8C04BFC6}" dt="2025-02-19T22:23:57.493" v="9510" actId="207"/>
        <pc:sldMkLst>
          <pc:docMk/>
          <pc:sldMk cId="1189993393" sldId="374"/>
        </pc:sldMkLst>
        <pc:spChg chg="mo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" creationId="{4BDD1176-D094-67FA-33A2-2251D1BFD95C}"/>
          </ac:spMkLst>
        </pc:spChg>
        <pc:spChg chg="mo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3" creationId="{11DB28D4-7476-83BA-3F20-2FE50DBB7779}"/>
          </ac:spMkLst>
        </pc:spChg>
        <pc:spChg chg="add mod">
          <ac:chgData name="Michael Johnson" userId="29e5e5da8e65219c" providerId="LiveId" clId="{98F37264-A83F-48D4-81AC-A08F8C04BFC6}" dt="2025-02-19T22:23:57.493" v="9510" actId="207"/>
          <ac:spMkLst>
            <pc:docMk/>
            <pc:sldMk cId="1189993393" sldId="374"/>
            <ac:spMk id="5" creationId="{4B1557B6-F0C0-F598-D110-35C25A6063B0}"/>
          </ac:spMkLst>
        </pc:spChg>
        <pc:spChg chg="ad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1" creationId="{9C6777B5-64F4-4200-B099-34168B69FE53}"/>
          </ac:spMkLst>
        </pc:spChg>
        <pc:spChg chg="ad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3" creationId="{9B37791B-B040-4694-BFDC-8DD132D86E8E}"/>
          </ac:spMkLst>
        </pc:spChg>
        <pc:picChg chg="add mod">
          <ac:chgData name="Michael Johnson" userId="29e5e5da8e65219c" providerId="LiveId" clId="{98F37264-A83F-48D4-81AC-A08F8C04BFC6}" dt="2025-02-19T22:23:27.426" v="9507" actId="26606"/>
          <ac:picMkLst>
            <pc:docMk/>
            <pc:sldMk cId="1189993393" sldId="374"/>
            <ac:picMk id="6" creationId="{3F51F070-7749-6D26-F1DE-BE7F4963097C}"/>
          </ac:picMkLst>
        </pc:picChg>
      </pc:sldChg>
      <pc:sldChg chg="addSp delSp modSp new mod ord setBg modClrScheme chgLayout">
        <pc:chgData name="Michael Johnson" userId="29e5e5da8e65219c" providerId="LiveId" clId="{98F37264-A83F-48D4-81AC-A08F8C04BFC6}" dt="2025-02-19T22:39:08.315" v="9890" actId="27636"/>
        <pc:sldMkLst>
          <pc:docMk/>
          <pc:sldMk cId="3235481178" sldId="375"/>
        </pc:sldMkLst>
        <pc:spChg chg="mod ord">
          <ac:chgData name="Michael Johnson" userId="29e5e5da8e65219c" providerId="LiveId" clId="{98F37264-A83F-48D4-81AC-A08F8C04BFC6}" dt="2025-02-19T22:39:02.086" v="9886" actId="14100"/>
          <ac:spMkLst>
            <pc:docMk/>
            <pc:sldMk cId="3235481178" sldId="375"/>
            <ac:spMk id="2" creationId="{ACD8A4A9-0BAD-D031-FB0F-8DE97B266397}"/>
          </ac:spMkLst>
        </pc:spChg>
        <pc:spChg chg="mod or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4" creationId="{D327A405-EC80-076A-FEDE-3EEF675775E4}"/>
          </ac:spMkLst>
        </pc:spChg>
        <pc:spChg chg="add mod ord">
          <ac:chgData name="Michael Johnson" userId="29e5e5da8e65219c" providerId="LiveId" clId="{98F37264-A83F-48D4-81AC-A08F8C04BFC6}" dt="2025-02-19T22:39:08.315" v="9890" actId="27636"/>
          <ac:spMkLst>
            <pc:docMk/>
            <pc:sldMk cId="3235481178" sldId="375"/>
            <ac:spMk id="6" creationId="{8F7AF83B-308C-771A-5678-BB250A1859DB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3" creationId="{0288C6B4-AFC3-407F-A595-EFFD38D4CCAF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5" creationId="{CF236821-17FE-429B-8D2C-08E13A64EA40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7" creationId="{C0BDBCD2-E081-43AB-9119-C55465E59757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9" creationId="{98E79BE4-34FE-485A-98A5-92CE8F7C4743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21" creationId="{7A5F0580-5EE9-419F-96EE-B6529EF6E7D0}"/>
          </ac:spMkLst>
        </pc:spChg>
        <pc:picChg chg="add mod ord">
          <ac:chgData name="Michael Johnson" userId="29e5e5da8e65219c" providerId="LiveId" clId="{98F37264-A83F-48D4-81AC-A08F8C04BFC6}" dt="2025-02-19T22:38:44.826" v="9877" actId="26606"/>
          <ac:picMkLst>
            <pc:docMk/>
            <pc:sldMk cId="3235481178" sldId="375"/>
            <ac:picMk id="8" creationId="{C773765A-C68B-6780-FCE5-667FA591919D}"/>
          </ac:picMkLst>
        </pc:picChg>
      </pc:sldChg>
      <pc:sldChg chg="modSp new mod ord">
        <pc:chgData name="Michael Johnson" userId="29e5e5da8e65219c" providerId="LiveId" clId="{98F37264-A83F-48D4-81AC-A08F8C04BFC6}" dt="2025-02-19T22:46:22.838" v="9958"/>
        <pc:sldMkLst>
          <pc:docMk/>
          <pc:sldMk cId="1620075801" sldId="376"/>
        </pc:sldMkLst>
        <pc:spChg chg="mod">
          <ac:chgData name="Michael Johnson" userId="29e5e5da8e65219c" providerId="LiveId" clId="{98F37264-A83F-48D4-81AC-A08F8C04BFC6}" dt="2025-02-19T22:31:03.404" v="9580" actId="20577"/>
          <ac:spMkLst>
            <pc:docMk/>
            <pc:sldMk cId="1620075801" sldId="376"/>
            <ac:spMk id="2" creationId="{6EFE7065-AC27-B58E-B4DB-AB0CE5BF45BB}"/>
          </ac:spMkLst>
        </pc:spChg>
        <pc:spChg chg="mod">
          <ac:chgData name="Michael Johnson" userId="29e5e5da8e65219c" providerId="LiveId" clId="{98F37264-A83F-48D4-81AC-A08F8C04BFC6}" dt="2025-02-19T22:30:46.637" v="9553" actId="20577"/>
          <ac:spMkLst>
            <pc:docMk/>
            <pc:sldMk cId="1620075801" sldId="376"/>
            <ac:spMk id="3" creationId="{A5927AB4-7853-74FF-6114-0D92EFDDD039}"/>
          </ac:spMkLst>
        </pc:spChg>
        <pc:spChg chg="mod">
          <ac:chgData name="Michael Johnson" userId="29e5e5da8e65219c" providerId="LiveId" clId="{98F37264-A83F-48D4-81AC-A08F8C04BFC6}" dt="2025-02-19T22:35:29.412" v="9737" actId="20577"/>
          <ac:spMkLst>
            <pc:docMk/>
            <pc:sldMk cId="1620075801" sldId="376"/>
            <ac:spMk id="4" creationId="{95B84536-F436-5B33-3C23-2D2C0E3A4A80}"/>
          </ac:spMkLst>
        </pc:spChg>
        <pc:spChg chg="mod">
          <ac:chgData name="Michael Johnson" userId="29e5e5da8e65219c" providerId="LiveId" clId="{98F37264-A83F-48D4-81AC-A08F8C04BFC6}" dt="2025-02-19T22:31:00.004" v="9577" actId="20577"/>
          <ac:spMkLst>
            <pc:docMk/>
            <pc:sldMk cId="1620075801" sldId="376"/>
            <ac:spMk id="5" creationId="{79E0B738-2ED7-E42D-1C90-4892961856E7}"/>
          </ac:spMkLst>
        </pc:spChg>
        <pc:spChg chg="mod">
          <ac:chgData name="Michael Johnson" userId="29e5e5da8e65219c" providerId="LiveId" clId="{98F37264-A83F-48D4-81AC-A08F8C04BFC6}" dt="2025-02-19T22:35:12.219" v="9734" actId="6549"/>
          <ac:spMkLst>
            <pc:docMk/>
            <pc:sldMk cId="1620075801" sldId="376"/>
            <ac:spMk id="6" creationId="{EC2F0C5C-7CB5-1DC9-7755-7423D87DAA1B}"/>
          </ac:spMkLst>
        </pc:spChg>
      </pc:sldChg>
      <pc:sldChg chg="addSp delSp modSp new mod setBg modClrScheme chgLayout">
        <pc:chgData name="Michael Johnson" userId="29e5e5da8e65219c" providerId="LiveId" clId="{98F37264-A83F-48D4-81AC-A08F8C04BFC6}" dt="2025-02-19T22:42:57.238" v="9941" actId="732"/>
        <pc:sldMkLst>
          <pc:docMk/>
          <pc:sldMk cId="1148426616" sldId="377"/>
        </pc:sldMkLst>
        <pc:spChg chg="add mod ord">
          <ac:chgData name="Michael Johnson" userId="29e5e5da8e65219c" providerId="LiveId" clId="{98F37264-A83F-48D4-81AC-A08F8C04BFC6}" dt="2025-02-19T22:40:38.434" v="9912" actId="27636"/>
          <ac:spMkLst>
            <pc:docMk/>
            <pc:sldMk cId="1148426616" sldId="377"/>
            <ac:spMk id="4" creationId="{E3541967-7C2D-BF28-D92D-B52FD64D4132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4" creationId="{19D32F93-50AC-4C46-A5DB-291C60DDB7BD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6" creationId="{827DC2C4-B485-428A-BF4A-472D2967F47F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8" creationId="{EE04B5EB-F158-4507-90DD-BD23620C7CC9}"/>
          </ac:spMkLst>
        </pc:spChg>
        <pc:picChg chg="add mod ord">
          <ac:chgData name="Michael Johnson" userId="29e5e5da8e65219c" providerId="LiveId" clId="{98F37264-A83F-48D4-81AC-A08F8C04BFC6}" dt="2025-02-19T22:40:55.524" v="9915" actId="1076"/>
          <ac:picMkLst>
            <pc:docMk/>
            <pc:sldMk cId="1148426616" sldId="377"/>
            <ac:picMk id="9" creationId="{BD70A6EC-73B8-CB14-3042-F5B8611989EB}"/>
          </ac:picMkLst>
        </pc:picChg>
        <pc:picChg chg="add mod modCrop">
          <ac:chgData name="Michael Johnson" userId="29e5e5da8e65219c" providerId="LiveId" clId="{98F37264-A83F-48D4-81AC-A08F8C04BFC6}" dt="2025-02-19T22:42:57.238" v="9941" actId="732"/>
          <ac:picMkLst>
            <pc:docMk/>
            <pc:sldMk cId="1148426616" sldId="377"/>
            <ac:picMk id="11" creationId="{4848869D-B121-2E09-3315-CB0F4C579392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9T22:44:15.655" v="9956"/>
        <pc:sldMkLst>
          <pc:docMk/>
          <pc:sldMk cId="69603342" sldId="378"/>
        </pc:sldMkLst>
        <pc:spChg chg="add mod">
          <ac:chgData name="Michael Johnson" userId="29e5e5da8e65219c" providerId="LiveId" clId="{98F37264-A83F-48D4-81AC-A08F8C04BFC6}" dt="2025-02-19T22:44:01.979" v="9955" actId="1582"/>
          <ac:spMkLst>
            <pc:docMk/>
            <pc:sldMk cId="69603342" sldId="378"/>
            <ac:spMk id="3" creationId="{2FF07FB9-C976-135C-5088-69E9E3B4B112}"/>
          </ac:spMkLst>
        </pc:spChg>
        <pc:picChg chg="mod">
          <ac:chgData name="Michael Johnson" userId="29e5e5da8e65219c" providerId="LiveId" clId="{98F37264-A83F-48D4-81AC-A08F8C04BFC6}" dt="2025-02-19T22:43:09.743" v="9943" actId="14100"/>
          <ac:picMkLst>
            <pc:docMk/>
            <pc:sldMk cId="69603342" sldId="378"/>
            <ac:picMk id="11" creationId="{51473B69-2D5A-68A3-F415-74433F0F223B}"/>
          </ac:picMkLst>
        </pc:picChg>
      </pc:sldChg>
      <pc:sldChg chg="addSp delSp modSp add del mod modTransition">
        <pc:chgData name="Michael Johnson" userId="29e5e5da8e65219c" providerId="LiveId" clId="{98F37264-A83F-48D4-81AC-A08F8C04BFC6}" dt="2025-02-19T22:42:36.479" v="9938" actId="2696"/>
        <pc:sldMkLst>
          <pc:docMk/>
          <pc:sldMk cId="1670039237" sldId="378"/>
        </pc:sldMkLst>
      </pc:sldChg>
      <pc:sldMasterChg chg="modSp mod modSldLayout">
        <pc:chgData name="Michael Johnson" userId="29e5e5da8e65219c" providerId="LiveId" clId="{98F37264-A83F-48D4-81AC-A08F8C04BFC6}" dt="2025-02-17T04:08:22.658" v="4082" actId="122"/>
        <pc:sldMasterMkLst>
          <pc:docMk/>
          <pc:sldMasterMk cId="600061172" sldId="2147483648"/>
        </pc:sldMasterMkLst>
        <pc:spChg chg="mod">
          <ac:chgData name="Michael Johnson" userId="29e5e5da8e65219c" providerId="LiveId" clId="{98F37264-A83F-48D4-81AC-A08F8C04BFC6}" dt="2025-02-16T20:14:47.383" v="9" actId="14100"/>
          <ac:spMkLst>
            <pc:docMk/>
            <pc:sldMasterMk cId="600061172" sldId="2147483648"/>
            <ac:spMk id="2" creationId="{9807F7F5-5AAE-B53E-D4AD-65001B4E7411}"/>
          </ac:spMkLst>
        </pc:spChg>
        <pc:spChg chg="mod">
          <ac:chgData name="Michael Johnson" userId="29e5e5da8e65219c" providerId="LiveId" clId="{98F37264-A83F-48D4-81AC-A08F8C04BFC6}" dt="2025-02-16T20:14:56.023" v="10" actId="14100"/>
          <ac:spMkLst>
            <pc:docMk/>
            <pc:sldMasterMk cId="600061172" sldId="2147483648"/>
            <ac:spMk id="3" creationId="{CAFEB88E-8D35-7235-64DB-897723ADBD04}"/>
          </ac:spMkLst>
        </pc:spChg>
        <pc:spChg chg="mod">
          <ac:chgData name="Michael Johnson" userId="29e5e5da8e65219c" providerId="LiveId" clId="{98F37264-A83F-48D4-81AC-A08F8C04BFC6}" dt="2025-02-16T20:15:25.807" v="14" actId="14100"/>
          <ac:spMkLst>
            <pc:docMk/>
            <pc:sldMasterMk cId="600061172" sldId="2147483648"/>
            <ac:spMk id="4" creationId="{59DC9CAB-B212-BD1D-D5A1-A872A6188BF7}"/>
          </ac:spMkLst>
        </pc:spChg>
        <pc:spChg chg="mod">
          <ac:chgData name="Michael Johnson" userId="29e5e5da8e65219c" providerId="LiveId" clId="{98F37264-A83F-48D4-81AC-A08F8C04BFC6}" dt="2025-02-16T20:15:19.510" v="12" actId="1076"/>
          <ac:spMkLst>
            <pc:docMk/>
            <pc:sldMasterMk cId="600061172" sldId="2147483648"/>
            <ac:spMk id="5" creationId="{F8B14424-227A-D46A-5F37-E42E3B58571D}"/>
          </ac:spMkLst>
        </pc:spChg>
        <pc:spChg chg="mod">
          <ac:chgData name="Michael Johnson" userId="29e5e5da8e65219c" providerId="LiveId" clId="{98F37264-A83F-48D4-81AC-A08F8C04BFC6}" dt="2025-02-16T20:15:39.326" v="17" actId="14100"/>
          <ac:spMkLst>
            <pc:docMk/>
            <pc:sldMasterMk cId="600061172" sldId="2147483648"/>
            <ac:spMk id="6" creationId="{BC5F5466-6193-B4B7-B1EE-237E3C4CC182}"/>
          </ac:spMkLst>
        </pc:spChg>
        <pc:sldLayoutChg chg="modSp mod">
          <pc:chgData name="Michael Johnson" userId="29e5e5da8e65219c" providerId="LiveId" clId="{98F37264-A83F-48D4-81AC-A08F8C04BFC6}" dt="2025-02-17T04:08:22.658" v="4082" actId="122"/>
          <pc:sldLayoutMkLst>
            <pc:docMk/>
            <pc:sldMasterMk cId="600061172" sldId="2147483648"/>
            <pc:sldLayoutMk cId="4012624626" sldId="2147483651"/>
          </pc:sldLayoutMkLst>
          <pc:spChg chg="mod">
            <ac:chgData name="Michael Johnson" userId="29e5e5da8e65219c" providerId="LiveId" clId="{98F37264-A83F-48D4-81AC-A08F8C04BFC6}" dt="2025-02-17T04:08:22.658" v="4082" actId="122"/>
            <ac:spMkLst>
              <pc:docMk/>
              <pc:sldMasterMk cId="600061172" sldId="2147483648"/>
              <pc:sldLayoutMk cId="4012624626" sldId="2147483651"/>
              <ac:spMk id="2" creationId="{97AD95D1-1977-1337-2EF8-C463FDA0317D}"/>
            </ac:spMkLst>
          </pc:spChg>
          <pc:spChg chg="mod">
            <ac:chgData name="Michael Johnson" userId="29e5e5da8e65219c" providerId="LiveId" clId="{98F37264-A83F-48D4-81AC-A08F8C04BFC6}" dt="2025-02-16T20:16:11.646" v="19" actId="1076"/>
            <ac:spMkLst>
              <pc:docMk/>
              <pc:sldMasterMk cId="600061172" sldId="2147483648"/>
              <pc:sldLayoutMk cId="4012624626" sldId="2147483651"/>
              <ac:spMk id="3" creationId="{09990E3B-985B-C021-2A4B-D53F28D28B43}"/>
            </ac:spMkLst>
          </pc:spChg>
        </pc:sldLayoutChg>
        <pc:sldLayoutChg chg="modSp mod">
          <pc:chgData name="Michael Johnson" userId="29e5e5da8e65219c" providerId="LiveId" clId="{98F37264-A83F-48D4-81AC-A08F8C04BFC6}" dt="2025-02-16T20:16:28.550" v="21" actId="14100"/>
          <pc:sldLayoutMkLst>
            <pc:docMk/>
            <pc:sldMasterMk cId="600061172" sldId="2147483648"/>
            <pc:sldLayoutMk cId="3733855709" sldId="2147483652"/>
          </pc:sldLayoutMkLst>
          <pc:spChg chg="mod">
            <ac:chgData name="Michael Johnson" userId="29e5e5da8e65219c" providerId="LiveId" clId="{98F37264-A83F-48D4-81AC-A08F8C04BFC6}" dt="2025-02-16T20:16:24.102" v="20" actId="14100"/>
            <ac:spMkLst>
              <pc:docMk/>
              <pc:sldMasterMk cId="600061172" sldId="2147483648"/>
              <pc:sldLayoutMk cId="3733855709" sldId="2147483652"/>
              <ac:spMk id="3" creationId="{E7170783-568A-55D5-597F-7D7BF8B14989}"/>
            </ac:spMkLst>
          </pc:spChg>
          <pc:spChg chg="mod">
            <ac:chgData name="Michael Johnson" userId="29e5e5da8e65219c" providerId="LiveId" clId="{98F37264-A83F-48D4-81AC-A08F8C04BFC6}" dt="2025-02-16T20:16:28.550" v="21" actId="14100"/>
            <ac:spMkLst>
              <pc:docMk/>
              <pc:sldMasterMk cId="600061172" sldId="2147483648"/>
              <pc:sldLayoutMk cId="3733855709" sldId="2147483652"/>
              <ac:spMk id="4" creationId="{3A828359-66F2-3B35-A33F-28152610EF43}"/>
            </ac:spMkLst>
          </pc:spChg>
        </pc:sldLayoutChg>
        <pc:sldLayoutChg chg="modSp mod">
          <pc:chgData name="Michael Johnson" userId="29e5e5da8e65219c" providerId="LiveId" clId="{98F37264-A83F-48D4-81AC-A08F8C04BFC6}" dt="2025-02-16T20:16:39.486" v="23" actId="14100"/>
          <pc:sldLayoutMkLst>
            <pc:docMk/>
            <pc:sldMasterMk cId="600061172" sldId="2147483648"/>
            <pc:sldLayoutMk cId="854579860" sldId="2147483653"/>
          </pc:sldLayoutMkLst>
          <pc:spChg chg="mod">
            <ac:chgData name="Michael Johnson" userId="29e5e5da8e65219c" providerId="LiveId" clId="{98F37264-A83F-48D4-81AC-A08F8C04BFC6}" dt="2025-02-16T20:16:35.463" v="22" actId="14100"/>
            <ac:spMkLst>
              <pc:docMk/>
              <pc:sldMasterMk cId="600061172" sldId="2147483648"/>
              <pc:sldLayoutMk cId="854579860" sldId="2147483653"/>
              <ac:spMk id="4" creationId="{537232F4-4D3C-2A42-96F6-50AF73118975}"/>
            </ac:spMkLst>
          </pc:spChg>
          <pc:spChg chg="mod">
            <ac:chgData name="Michael Johnson" userId="29e5e5da8e65219c" providerId="LiveId" clId="{98F37264-A83F-48D4-81AC-A08F8C04BFC6}" dt="2025-02-16T20:16:39.486" v="23" actId="14100"/>
            <ac:spMkLst>
              <pc:docMk/>
              <pc:sldMasterMk cId="600061172" sldId="2147483648"/>
              <pc:sldLayoutMk cId="854579860" sldId="2147483653"/>
              <ac:spMk id="6" creationId="{AD29C5FD-ECA3-3E21-88AA-6CFC956BB65F}"/>
            </ac:spMkLst>
          </pc:spChg>
        </pc:sldLayoutChg>
        <pc:sldLayoutChg chg="modSp mod">
          <pc:chgData name="Michael Johnson" userId="29e5e5da8e65219c" providerId="LiveId" clId="{98F37264-A83F-48D4-81AC-A08F8C04BFC6}" dt="2025-02-16T20:17:06.150" v="25" actId="14100"/>
          <pc:sldLayoutMkLst>
            <pc:docMk/>
            <pc:sldMasterMk cId="600061172" sldId="2147483648"/>
            <pc:sldLayoutMk cId="2090400383" sldId="2147483659"/>
          </pc:sldLayoutMkLst>
          <pc:spChg chg="mod">
            <ac:chgData name="Michael Johnson" userId="29e5e5da8e65219c" providerId="LiveId" clId="{98F37264-A83F-48D4-81AC-A08F8C04BFC6}" dt="2025-02-16T20:17:01.967" v="24" actId="14100"/>
            <ac:spMkLst>
              <pc:docMk/>
              <pc:sldMasterMk cId="600061172" sldId="2147483648"/>
              <pc:sldLayoutMk cId="2090400383" sldId="2147483659"/>
              <ac:spMk id="2" creationId="{4E054407-187D-83E3-026F-C31423C966F9}"/>
            </ac:spMkLst>
          </pc:spChg>
          <pc:spChg chg="mod">
            <ac:chgData name="Michael Johnson" userId="29e5e5da8e65219c" providerId="LiveId" clId="{98F37264-A83F-48D4-81AC-A08F8C04BFC6}" dt="2025-02-16T20:17:06.150" v="25" actId="14100"/>
            <ac:spMkLst>
              <pc:docMk/>
              <pc:sldMasterMk cId="600061172" sldId="2147483648"/>
              <pc:sldLayoutMk cId="2090400383" sldId="2147483659"/>
              <ac:spMk id="3" creationId="{0AF682A7-614C-6210-9674-CFF3CF708A19}"/>
            </ac:spMkLst>
          </pc:spChg>
        </pc:sldLayoutChg>
      </pc:sldMasterChg>
    </pc:docChg>
  </pc:docChgLst>
  <pc:docChgLst>
    <pc:chgData name="Michael Johnson" userId="29e5e5da8e65219c" providerId="LiveId" clId="{4AAF87D9-2A34-4908-8400-4E0D9FDB20C4}"/>
    <pc:docChg chg="undo custSel addSld modSld sldOrd modSection">
      <pc:chgData name="Michael Johnson" userId="29e5e5da8e65219c" providerId="LiveId" clId="{4AAF87D9-2A34-4908-8400-4E0D9FDB20C4}" dt="2025-02-20T19:42:05.193" v="153" actId="26606"/>
      <pc:docMkLst>
        <pc:docMk/>
      </pc:docMkLst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2819337859" sldId="256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304892572" sldId="257"/>
        </pc:sldMkLst>
      </pc:sldChg>
      <pc:sldChg chg="modSp modTransition modAnim">
        <pc:chgData name="Michael Johnson" userId="29e5e5da8e65219c" providerId="LiveId" clId="{4AAF87D9-2A34-4908-8400-4E0D9FDB20C4}" dt="2025-02-17T18:21:22.334" v="72"/>
        <pc:sldMkLst>
          <pc:docMk/>
          <pc:sldMk cId="2979531264" sldId="258"/>
        </pc:sldMkLst>
        <pc:spChg chg="mod">
          <ac:chgData name="Michael Johnson" userId="29e5e5da8e65219c" providerId="LiveId" clId="{4AAF87D9-2A34-4908-8400-4E0D9FDB20C4}" dt="2025-02-17T18:17:06.765" v="71" actId="20577"/>
          <ac:spMkLst>
            <pc:docMk/>
            <pc:sldMk cId="2979531264" sldId="258"/>
            <ac:spMk id="3" creationId="{2CCBA6FC-61B5-8226-7736-9085ADD5AB36}"/>
          </ac:spMkLst>
        </pc:spChg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3478263394" sldId="259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2309143108" sldId="260"/>
        </pc:sldMkLst>
      </pc:sldChg>
      <pc:sldChg chg="modTransition">
        <pc:chgData name="Michael Johnson" userId="29e5e5da8e65219c" providerId="LiveId" clId="{4AAF87D9-2A34-4908-8400-4E0D9FDB20C4}" dt="2025-02-17T20:02:09.963" v="75"/>
        <pc:sldMkLst>
          <pc:docMk/>
          <pc:sldMk cId="1902877441" sldId="263"/>
        </pc:sldMkLst>
      </pc:sldChg>
      <pc:sldChg chg="modTransition">
        <pc:chgData name="Michael Johnson" userId="29e5e5da8e65219c" providerId="LiveId" clId="{4AAF87D9-2A34-4908-8400-4E0D9FDB20C4}" dt="2025-02-17T18:22:21.003" v="74"/>
        <pc:sldMkLst>
          <pc:docMk/>
          <pc:sldMk cId="152739013" sldId="264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510431182" sldId="265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693183952" sldId="266"/>
        </pc:sldMkLst>
      </pc:sldChg>
      <pc:sldChg chg="ord">
        <pc:chgData name="Michael Johnson" userId="29e5e5da8e65219c" providerId="LiveId" clId="{4AAF87D9-2A34-4908-8400-4E0D9FDB20C4}" dt="2025-02-17T20:07:56.060" v="77"/>
        <pc:sldMkLst>
          <pc:docMk/>
          <pc:sldMk cId="2841141012" sldId="295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3397419338" sldId="297"/>
        </pc:sldMkLst>
      </pc:sldChg>
      <pc:sldChg chg="modSp mod">
        <pc:chgData name="Michael Johnson" userId="29e5e5da8e65219c" providerId="LiveId" clId="{4AAF87D9-2A34-4908-8400-4E0D9FDB20C4}" dt="2025-02-17T20:17:57.678" v="79" actId="20577"/>
        <pc:sldMkLst>
          <pc:docMk/>
          <pc:sldMk cId="2038200779" sldId="319"/>
        </pc:sldMkLst>
      </pc:sldChg>
      <pc:sldChg chg="modSp mod">
        <pc:chgData name="Michael Johnson" userId="29e5e5da8e65219c" providerId="LiveId" clId="{4AAF87D9-2A34-4908-8400-4E0D9FDB20C4}" dt="2025-02-17T20:27:42.972" v="123" actId="20577"/>
        <pc:sldMkLst>
          <pc:docMk/>
          <pc:sldMk cId="1853119271" sldId="320"/>
        </pc:sldMkLst>
        <pc:spChg chg="mod">
          <ac:chgData name="Michael Johnson" userId="29e5e5da8e65219c" providerId="LiveId" clId="{4AAF87D9-2A34-4908-8400-4E0D9FDB20C4}" dt="2025-02-17T20:27:42.972" v="123" actId="20577"/>
          <ac:spMkLst>
            <pc:docMk/>
            <pc:sldMk cId="1853119271" sldId="320"/>
            <ac:spMk id="3" creationId="{9BF69033-C370-715C-049F-6F0484E9A6BC}"/>
          </ac:spMkLst>
        </pc:spChg>
      </pc:sldChg>
      <pc:sldChg chg="addSp delSp modSp new mod">
        <pc:chgData name="Michael Johnson" userId="29e5e5da8e65219c" providerId="LiveId" clId="{4AAF87D9-2A34-4908-8400-4E0D9FDB20C4}" dt="2025-02-20T19:40:40.034" v="141" actId="14100"/>
        <pc:sldMkLst>
          <pc:docMk/>
          <pc:sldMk cId="1271102846" sldId="379"/>
        </pc:sldMkLst>
        <pc:picChg chg="add mod">
          <ac:chgData name="Michael Johnson" userId="29e5e5da8e65219c" providerId="LiveId" clId="{4AAF87D9-2A34-4908-8400-4E0D9FDB20C4}" dt="2025-02-20T19:40:40.034" v="141" actId="14100"/>
          <ac:picMkLst>
            <pc:docMk/>
            <pc:sldMk cId="1271102846" sldId="379"/>
            <ac:picMk id="6" creationId="{ABB63FAA-63BB-7141-E822-EE03EBC34DA9}"/>
          </ac:picMkLst>
        </pc:picChg>
      </pc:sldChg>
      <pc:sldChg chg="addSp delSp modSp new mod setBg">
        <pc:chgData name="Michael Johnson" userId="29e5e5da8e65219c" providerId="LiveId" clId="{4AAF87D9-2A34-4908-8400-4E0D9FDB20C4}" dt="2025-02-20T19:40:30.720" v="140" actId="26606"/>
        <pc:sldMkLst>
          <pc:docMk/>
          <pc:sldMk cId="2120430790" sldId="380"/>
        </pc:sldMkLst>
        <pc:spChg chg="mod">
          <ac:chgData name="Michael Johnson" userId="29e5e5da8e65219c" providerId="LiveId" clId="{4AAF87D9-2A34-4908-8400-4E0D9FDB20C4}" dt="2025-02-20T19:40:30.720" v="140" actId="26606"/>
          <ac:spMkLst>
            <pc:docMk/>
            <pc:sldMk cId="2120430790" sldId="380"/>
            <ac:spMk id="4" creationId="{C6ACB859-BFC3-842C-66AA-F48FB2485FCB}"/>
          </ac:spMkLst>
        </pc:spChg>
        <pc:spChg chg="add">
          <ac:chgData name="Michael Johnson" userId="29e5e5da8e65219c" providerId="LiveId" clId="{4AAF87D9-2A34-4908-8400-4E0D9FDB20C4}" dt="2025-02-20T19:40:30.720" v="140" actId="26606"/>
          <ac:spMkLst>
            <pc:docMk/>
            <pc:sldMk cId="2120430790" sldId="380"/>
            <ac:spMk id="11" creationId="{42A4FC2C-047E-45A5-965D-8E1E3BF09BC6}"/>
          </ac:spMkLst>
        </pc:spChg>
        <pc:picChg chg="add mod">
          <ac:chgData name="Michael Johnson" userId="29e5e5da8e65219c" providerId="LiveId" clId="{4AAF87D9-2A34-4908-8400-4E0D9FDB20C4}" dt="2025-02-20T19:40:30.720" v="140" actId="26606"/>
          <ac:picMkLst>
            <pc:docMk/>
            <pc:sldMk cId="2120430790" sldId="380"/>
            <ac:picMk id="6" creationId="{F83CDA8A-4550-FD3F-F62E-79C8A3E62938}"/>
          </ac:picMkLst>
        </pc:picChg>
      </pc:sldChg>
      <pc:sldChg chg="addSp delSp modSp new mod setBg">
        <pc:chgData name="Michael Johnson" userId="29e5e5da8e65219c" providerId="LiveId" clId="{4AAF87D9-2A34-4908-8400-4E0D9FDB20C4}" dt="2025-02-20T19:41:38.134" v="148" actId="18131"/>
        <pc:sldMkLst>
          <pc:docMk/>
          <pc:sldMk cId="2323147748" sldId="381"/>
        </pc:sldMkLst>
        <pc:spChg chg="mod">
          <ac:chgData name="Michael Johnson" userId="29e5e5da8e65219c" providerId="LiveId" clId="{4AAF87D9-2A34-4908-8400-4E0D9FDB20C4}" dt="2025-02-20T19:41:23.583" v="146" actId="26606"/>
          <ac:spMkLst>
            <pc:docMk/>
            <pc:sldMk cId="2323147748" sldId="381"/>
            <ac:spMk id="4" creationId="{EE3B7814-22BD-756D-CA14-53890329D23C}"/>
          </ac:spMkLst>
        </pc:spChg>
        <pc:spChg chg="add">
          <ac:chgData name="Michael Johnson" userId="29e5e5da8e65219c" providerId="LiveId" clId="{4AAF87D9-2A34-4908-8400-4E0D9FDB20C4}" dt="2025-02-20T19:41:23.583" v="146" actId="26606"/>
          <ac:spMkLst>
            <pc:docMk/>
            <pc:sldMk cId="2323147748" sldId="381"/>
            <ac:spMk id="11" creationId="{42A4FC2C-047E-45A5-965D-8E1E3BF09BC6}"/>
          </ac:spMkLst>
        </pc:spChg>
        <pc:picChg chg="add mod modCrop">
          <ac:chgData name="Michael Johnson" userId="29e5e5da8e65219c" providerId="LiveId" clId="{4AAF87D9-2A34-4908-8400-4E0D9FDB20C4}" dt="2025-02-20T19:41:38.134" v="148" actId="18131"/>
          <ac:picMkLst>
            <pc:docMk/>
            <pc:sldMk cId="2323147748" sldId="381"/>
            <ac:picMk id="6" creationId="{CE139256-3DFE-0024-DEF6-70C6DD2B6E0D}"/>
          </ac:picMkLst>
        </pc:picChg>
      </pc:sldChg>
      <pc:sldChg chg="addSp delSp modSp new mod setBg">
        <pc:chgData name="Michael Johnson" userId="29e5e5da8e65219c" providerId="LiveId" clId="{4AAF87D9-2A34-4908-8400-4E0D9FDB20C4}" dt="2025-02-20T19:42:05.193" v="153" actId="26606"/>
        <pc:sldMkLst>
          <pc:docMk/>
          <pc:sldMk cId="4044189834" sldId="382"/>
        </pc:sldMkLst>
        <pc:spChg chg="mod">
          <ac:chgData name="Michael Johnson" userId="29e5e5da8e65219c" providerId="LiveId" clId="{4AAF87D9-2A34-4908-8400-4E0D9FDB20C4}" dt="2025-02-20T19:42:05.193" v="153" actId="26606"/>
          <ac:spMkLst>
            <pc:docMk/>
            <pc:sldMk cId="4044189834" sldId="382"/>
            <ac:spMk id="4" creationId="{B9A7CEC9-9137-2A57-E5A2-5430C8DF9354}"/>
          </ac:spMkLst>
        </pc:spChg>
        <pc:spChg chg="add">
          <ac:chgData name="Michael Johnson" userId="29e5e5da8e65219c" providerId="LiveId" clId="{4AAF87D9-2A34-4908-8400-4E0D9FDB20C4}" dt="2025-02-20T19:42:05.193" v="153" actId="26606"/>
          <ac:spMkLst>
            <pc:docMk/>
            <pc:sldMk cId="4044189834" sldId="382"/>
            <ac:spMk id="11" creationId="{42A4FC2C-047E-45A5-965D-8E1E3BF09BC6}"/>
          </ac:spMkLst>
        </pc:spChg>
        <pc:picChg chg="add mod">
          <ac:chgData name="Michael Johnson" userId="29e5e5da8e65219c" providerId="LiveId" clId="{4AAF87D9-2A34-4908-8400-4E0D9FDB20C4}" dt="2025-02-20T19:42:05.193" v="153" actId="26606"/>
          <ac:picMkLst>
            <pc:docMk/>
            <pc:sldMk cId="4044189834" sldId="382"/>
            <ac:picMk id="6" creationId="{0A66284E-FE30-41C8-1DEE-E535EF83F77F}"/>
          </ac:picMkLst>
        </pc:picChg>
      </pc:sldChg>
    </pc:docChg>
  </pc:docChgLst>
  <pc:docChgLst>
    <pc:chgData name="Michael Johnson" userId="29e5e5da8e65219c" providerId="LiveId" clId="{4192B422-4A5D-49C6-AF5D-C0FC6DF2EC78}"/>
    <pc:docChg chg="undo custSel modSld">
      <pc:chgData name="Michael Johnson" userId="29e5e5da8e65219c" providerId="LiveId" clId="{4192B422-4A5D-49C6-AF5D-C0FC6DF2EC78}" dt="2025-03-26T06:59:58.958" v="4" actId="21"/>
      <pc:docMkLst>
        <pc:docMk/>
      </pc:docMkLst>
      <pc:sldChg chg="addSp delSp modSp mod">
        <pc:chgData name="Michael Johnson" userId="29e5e5da8e65219c" providerId="LiveId" clId="{4192B422-4A5D-49C6-AF5D-C0FC6DF2EC78}" dt="2025-03-26T06:59:58.958" v="4" actId="21"/>
        <pc:sldMkLst>
          <pc:docMk/>
          <pc:sldMk cId="696492975" sldId="291"/>
        </pc:sldMkLst>
        <pc:spChg chg="mod">
          <ac:chgData name="Michael Johnson" userId="29e5e5da8e65219c" providerId="LiveId" clId="{4192B422-4A5D-49C6-AF5D-C0FC6DF2EC78}" dt="2025-03-26T06:59:54.212" v="2" actId="1076"/>
          <ac:spMkLst>
            <pc:docMk/>
            <pc:sldMk cId="696492975" sldId="291"/>
            <ac:spMk id="15" creationId="{247F678F-01F1-87B0-D5FD-4372255ADEC8}"/>
          </ac:spMkLst>
        </pc:spChg>
      </pc:sldChg>
    </pc:docChg>
  </pc:docChgLst>
  <pc:docChgLst>
    <pc:chgData name="Michael Johnson" userId="29e5e5da8e65219c" providerId="LiveId" clId="{13EA6037-C523-4FD3-8829-BC9FB82D9849}"/>
    <pc:docChg chg="modSld">
      <pc:chgData name="Michael Johnson" userId="29e5e5da8e65219c" providerId="LiveId" clId="{13EA6037-C523-4FD3-8829-BC9FB82D9849}" dt="2025-03-31T21:17:39.176" v="1" actId="164"/>
      <pc:docMkLst>
        <pc:docMk/>
      </pc:docMkLst>
      <pc:sldChg chg="addSp modSp">
        <pc:chgData name="Michael Johnson" userId="29e5e5da8e65219c" providerId="LiveId" clId="{13EA6037-C523-4FD3-8829-BC9FB82D9849}" dt="2025-03-31T21:17:39.176" v="1" actId="164"/>
        <pc:sldMkLst>
          <pc:docMk/>
          <pc:sldMk cId="3450877096" sldId="292"/>
        </pc:sldMkLst>
        <pc:spChg chg="mod">
          <ac:chgData name="Michael Johnson" userId="29e5e5da8e65219c" providerId="LiveId" clId="{13EA6037-C523-4FD3-8829-BC9FB82D9849}" dt="2025-03-31T21:16:26.389" v="0" actId="164"/>
          <ac:spMkLst>
            <pc:docMk/>
            <pc:sldMk cId="3450877096" sldId="292"/>
            <ac:spMk id="13" creationId="{FED04110-980F-AF86-BBE1-9E6F8E84DF4A}"/>
          </ac:spMkLst>
        </pc:spChg>
        <pc:spChg chg="mod">
          <ac:chgData name="Michael Johnson" userId="29e5e5da8e65219c" providerId="LiveId" clId="{13EA6037-C523-4FD3-8829-BC9FB82D9849}" dt="2025-03-31T21:16:26.389" v="0" actId="164"/>
          <ac:spMkLst>
            <pc:docMk/>
            <pc:sldMk cId="3450877096" sldId="292"/>
            <ac:spMk id="31" creationId="{40E3DC0D-7B3F-E5B9-DB38-CEC8F3F6FD53}"/>
          </ac:spMkLst>
        </pc:spChg>
        <pc:spChg chg="mod">
          <ac:chgData name="Michael Johnson" userId="29e5e5da8e65219c" providerId="LiveId" clId="{13EA6037-C523-4FD3-8829-BC9FB82D9849}" dt="2025-03-31T21:17:39.176" v="1" actId="164"/>
          <ac:spMkLst>
            <pc:docMk/>
            <pc:sldMk cId="3450877096" sldId="292"/>
            <ac:spMk id="33" creationId="{6C746042-7D9A-6114-3B4F-FA76A8FA9413}"/>
          </ac:spMkLst>
        </pc:spChg>
        <pc:spChg chg="mod">
          <ac:chgData name="Michael Johnson" userId="29e5e5da8e65219c" providerId="LiveId" clId="{13EA6037-C523-4FD3-8829-BC9FB82D9849}" dt="2025-03-31T21:17:39.176" v="1" actId="164"/>
          <ac:spMkLst>
            <pc:docMk/>
            <pc:sldMk cId="3450877096" sldId="292"/>
            <ac:spMk id="38" creationId="{034EB01C-8021-521E-EC9D-E72E42B9482E}"/>
          </ac:spMkLst>
        </pc:spChg>
        <pc:grpChg chg="add mod">
          <ac:chgData name="Michael Johnson" userId="29e5e5da8e65219c" providerId="LiveId" clId="{13EA6037-C523-4FD3-8829-BC9FB82D9849}" dt="2025-03-31T21:16:26.389" v="0" actId="164"/>
          <ac:grpSpMkLst>
            <pc:docMk/>
            <pc:sldMk cId="3450877096" sldId="292"/>
            <ac:grpSpMk id="4" creationId="{2EC7E677-CB77-86DF-E71E-AC6AAB1831C6}"/>
          </ac:grpSpMkLst>
        </pc:grpChg>
        <pc:grpChg chg="add mod">
          <ac:chgData name="Michael Johnson" userId="29e5e5da8e65219c" providerId="LiveId" clId="{13EA6037-C523-4FD3-8829-BC9FB82D9849}" dt="2025-03-31T21:17:39.176" v="1" actId="164"/>
          <ac:grpSpMkLst>
            <pc:docMk/>
            <pc:sldMk cId="3450877096" sldId="292"/>
            <ac:grpSpMk id="6" creationId="{A08A8DFE-7C12-E408-6D66-40B65080D860}"/>
          </ac:grpSpMkLst>
        </pc:grpChg>
        <pc:grpChg chg="mod">
          <ac:chgData name="Michael Johnson" userId="29e5e5da8e65219c" providerId="LiveId" clId="{13EA6037-C523-4FD3-8829-BC9FB82D9849}" dt="2025-03-31T21:16:26.389" v="0" actId="164"/>
          <ac:grpSpMkLst>
            <pc:docMk/>
            <pc:sldMk cId="3450877096" sldId="292"/>
            <ac:grpSpMk id="30" creationId="{3459185A-47DE-778F-199D-7AAE481815BA}"/>
          </ac:grpSpMkLst>
        </pc:grpChg>
        <pc:grpChg chg="mod">
          <ac:chgData name="Michael Johnson" userId="29e5e5da8e65219c" providerId="LiveId" clId="{13EA6037-C523-4FD3-8829-BC9FB82D9849}" dt="2025-03-31T21:17:39.176" v="1" actId="164"/>
          <ac:grpSpMkLst>
            <pc:docMk/>
            <pc:sldMk cId="3450877096" sldId="292"/>
            <ac:grpSpMk id="34" creationId="{E10FA325-B27F-7CBB-B0AE-F010FE041DFA}"/>
          </ac:grpSpMkLst>
        </pc:grpChg>
        <pc:picChg chg="mod">
          <ac:chgData name="Michael Johnson" userId="29e5e5da8e65219c" providerId="LiveId" clId="{13EA6037-C523-4FD3-8829-BC9FB82D9849}" dt="2025-03-31T21:16:26.389" v="0" actId="164"/>
          <ac:picMkLst>
            <pc:docMk/>
            <pc:sldMk cId="3450877096" sldId="292"/>
            <ac:picMk id="8" creationId="{0CC77F10-E271-3740-00FA-6F9B58F5A994}"/>
          </ac:picMkLst>
        </pc:picChg>
        <pc:picChg chg="mod">
          <ac:chgData name="Michael Johnson" userId="29e5e5da8e65219c" providerId="LiveId" clId="{13EA6037-C523-4FD3-8829-BC9FB82D9849}" dt="2025-03-31T21:17:39.176" v="1" actId="164"/>
          <ac:picMkLst>
            <pc:docMk/>
            <pc:sldMk cId="3450877096" sldId="292"/>
            <ac:picMk id="32" creationId="{2E0A86ED-2DB1-D6B0-6531-2A8C9B9E2A14}"/>
          </ac:picMkLst>
        </pc:picChg>
        <pc:picChg chg="mod">
          <ac:chgData name="Michael Johnson" userId="29e5e5da8e65219c" providerId="LiveId" clId="{13EA6037-C523-4FD3-8829-BC9FB82D9849}" dt="2025-03-31T21:16:26.389" v="0" actId="164"/>
          <ac:picMkLst>
            <pc:docMk/>
            <pc:sldMk cId="3450877096" sldId="292"/>
            <ac:picMk id="40" creationId="{DDEAEC50-5E19-2A27-BFA0-70A4F469857E}"/>
          </ac:picMkLst>
        </pc:picChg>
        <pc:picChg chg="mod">
          <ac:chgData name="Michael Johnson" userId="29e5e5da8e65219c" providerId="LiveId" clId="{13EA6037-C523-4FD3-8829-BC9FB82D9849}" dt="2025-03-31T21:16:26.389" v="0" actId="164"/>
          <ac:picMkLst>
            <pc:docMk/>
            <pc:sldMk cId="3450877096" sldId="292"/>
            <ac:picMk id="42" creationId="{D951C438-5646-5CC5-59F4-CC2124F69EB5}"/>
          </ac:picMkLst>
        </pc:picChg>
        <pc:picChg chg="mod">
          <ac:chgData name="Michael Johnson" userId="29e5e5da8e65219c" providerId="LiveId" clId="{13EA6037-C523-4FD3-8829-BC9FB82D9849}" dt="2025-03-31T21:17:39.176" v="1" actId="164"/>
          <ac:picMkLst>
            <pc:docMk/>
            <pc:sldMk cId="3450877096" sldId="292"/>
            <ac:picMk id="43" creationId="{A3D6D032-8A0D-277B-C2FD-3CB5AC3F1FB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6FABFE-B0EF-4E0E-AEF8-E39C3751BAC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807209-EF13-4841-88B4-7C72884AB831}">
      <dgm:prSet custT="1"/>
      <dgm:spPr/>
      <dgm:t>
        <a:bodyPr/>
        <a:lstStyle/>
        <a:p>
          <a:r>
            <a:rPr lang="en-US" sz="2400" dirty="0"/>
            <a:t>Traditional networking – IP addressing &amp; GOOSE/DNP3</a:t>
          </a:r>
        </a:p>
      </dgm:t>
    </dgm:pt>
    <dgm:pt modelId="{1686E11E-6856-4F7D-A131-FC720C6C68C6}" type="parTrans" cxnId="{AA9B54F6-B611-49ED-A66E-B3C481BC8B83}">
      <dgm:prSet/>
      <dgm:spPr/>
      <dgm:t>
        <a:bodyPr/>
        <a:lstStyle/>
        <a:p>
          <a:endParaRPr lang="en-US" sz="2800"/>
        </a:p>
      </dgm:t>
    </dgm:pt>
    <dgm:pt modelId="{A1FE66F5-91E0-4216-928E-A2000D9AC8C8}" type="sibTrans" cxnId="{AA9B54F6-B611-49ED-A66E-B3C481BC8B83}">
      <dgm:prSet/>
      <dgm:spPr/>
      <dgm:t>
        <a:bodyPr/>
        <a:lstStyle/>
        <a:p>
          <a:endParaRPr lang="en-US" sz="2800"/>
        </a:p>
      </dgm:t>
    </dgm:pt>
    <dgm:pt modelId="{5E351D00-1061-45ED-930C-189875AC33A8}">
      <dgm:prSet custT="1"/>
      <dgm:spPr/>
      <dgm:t>
        <a:bodyPr/>
        <a:lstStyle/>
        <a:p>
          <a:r>
            <a:rPr lang="en-US" sz="2400" dirty="0"/>
            <a:t>Onion-tree routing</a:t>
          </a:r>
        </a:p>
      </dgm:t>
    </dgm:pt>
    <dgm:pt modelId="{E042A8BC-D642-4819-A34C-EC78C64B43E0}" type="parTrans" cxnId="{E32DF762-C027-48B7-94C7-D700D898F312}">
      <dgm:prSet/>
      <dgm:spPr/>
      <dgm:t>
        <a:bodyPr/>
        <a:lstStyle/>
        <a:p>
          <a:endParaRPr lang="en-US" sz="2800"/>
        </a:p>
      </dgm:t>
    </dgm:pt>
    <dgm:pt modelId="{8CEAD983-1CAA-490A-A15E-FD7E98206B58}" type="sibTrans" cxnId="{E32DF762-C027-48B7-94C7-D700D898F312}">
      <dgm:prSet/>
      <dgm:spPr/>
      <dgm:t>
        <a:bodyPr/>
        <a:lstStyle/>
        <a:p>
          <a:endParaRPr lang="en-US" sz="2800"/>
        </a:p>
      </dgm:t>
    </dgm:pt>
    <dgm:pt modelId="{CC445270-FF6C-4ED9-B62E-00F96878AFF8}">
      <dgm:prSet custT="1"/>
      <dgm:spPr/>
      <dgm:t>
        <a:bodyPr/>
        <a:lstStyle/>
        <a:p>
          <a:r>
            <a:rPr lang="en-US" sz="2400" dirty="0"/>
            <a:t>Input Modification Routing</a:t>
          </a:r>
        </a:p>
      </dgm:t>
    </dgm:pt>
    <dgm:pt modelId="{6A461415-2FFD-4982-8042-B78CB9D33136}" type="parTrans" cxnId="{2B9918B3-D784-467F-9943-841842720E09}">
      <dgm:prSet/>
      <dgm:spPr/>
      <dgm:t>
        <a:bodyPr/>
        <a:lstStyle/>
        <a:p>
          <a:endParaRPr lang="en-US" sz="2800"/>
        </a:p>
      </dgm:t>
    </dgm:pt>
    <dgm:pt modelId="{B1DA92A6-BD91-4ACD-9F98-7AA0BD26DC7F}" type="sibTrans" cxnId="{2B9918B3-D784-467F-9943-841842720E09}">
      <dgm:prSet/>
      <dgm:spPr/>
      <dgm:t>
        <a:bodyPr/>
        <a:lstStyle/>
        <a:p>
          <a:endParaRPr lang="en-US" sz="2800"/>
        </a:p>
      </dgm:t>
    </dgm:pt>
    <dgm:pt modelId="{862037AA-E2F3-4679-B3AC-11E0DDBD5858}">
      <dgm:prSet custT="1"/>
      <dgm:spPr/>
      <dgm:t>
        <a:bodyPr/>
        <a:lstStyle/>
        <a:p>
          <a:r>
            <a:rPr lang="en-US" sz="2400" dirty="0"/>
            <a:t>Vector Input Modification</a:t>
          </a:r>
        </a:p>
      </dgm:t>
    </dgm:pt>
    <dgm:pt modelId="{C7FEEEC9-708C-4A93-81E0-081F3E50662B}" type="parTrans" cxnId="{9D59F30A-E8BA-41A2-A703-8601D6819B04}">
      <dgm:prSet/>
      <dgm:spPr/>
      <dgm:t>
        <a:bodyPr/>
        <a:lstStyle/>
        <a:p>
          <a:endParaRPr lang="en-US" sz="2800"/>
        </a:p>
      </dgm:t>
    </dgm:pt>
    <dgm:pt modelId="{15CFF6DF-8473-4A58-8ED4-F10060BEB057}" type="sibTrans" cxnId="{9D59F30A-E8BA-41A2-A703-8601D6819B04}">
      <dgm:prSet/>
      <dgm:spPr/>
      <dgm:t>
        <a:bodyPr/>
        <a:lstStyle/>
        <a:p>
          <a:endParaRPr lang="en-US" sz="2800"/>
        </a:p>
      </dgm:t>
    </dgm:pt>
    <dgm:pt modelId="{56F46E9D-8D20-4DE4-88C3-36BB2BDB42CA}">
      <dgm:prSet custT="1"/>
      <dgm:spPr/>
      <dgm:t>
        <a:bodyPr/>
        <a:lstStyle/>
        <a:p>
          <a:r>
            <a:rPr lang="en-US" sz="2400" dirty="0"/>
            <a:t>Machine Learning Neuron</a:t>
          </a:r>
        </a:p>
      </dgm:t>
    </dgm:pt>
    <dgm:pt modelId="{A2D95324-4927-4F6B-82D4-46A0869DF3BA}" type="parTrans" cxnId="{C58399A9-D2EC-4158-94CC-9B49B342B320}">
      <dgm:prSet/>
      <dgm:spPr/>
      <dgm:t>
        <a:bodyPr/>
        <a:lstStyle/>
        <a:p>
          <a:endParaRPr lang="en-US" sz="2800"/>
        </a:p>
      </dgm:t>
    </dgm:pt>
    <dgm:pt modelId="{00010CEE-0FA1-4F48-8D11-A8F833A4B5B8}" type="sibTrans" cxnId="{C58399A9-D2EC-4158-94CC-9B49B342B320}">
      <dgm:prSet/>
      <dgm:spPr/>
      <dgm:t>
        <a:bodyPr/>
        <a:lstStyle/>
        <a:p>
          <a:endParaRPr lang="en-US" sz="2800"/>
        </a:p>
      </dgm:t>
    </dgm:pt>
    <dgm:pt modelId="{A41BF529-DA86-4D87-8080-E8B14DD30B26}">
      <dgm:prSet custT="1"/>
      <dgm:spPr/>
      <dgm:t>
        <a:bodyPr/>
        <a:lstStyle/>
        <a:p>
          <a:r>
            <a:rPr lang="en-US" sz="2400" dirty="0"/>
            <a:t>Neuron-integrated neural network input modification</a:t>
          </a:r>
        </a:p>
      </dgm:t>
    </dgm:pt>
    <dgm:pt modelId="{3C61D857-DA7E-47B6-A485-51182EE9EC56}" type="parTrans" cxnId="{B43E1670-28D4-4776-8145-75AF14F88D9B}">
      <dgm:prSet/>
      <dgm:spPr/>
      <dgm:t>
        <a:bodyPr/>
        <a:lstStyle/>
        <a:p>
          <a:endParaRPr lang="en-US" sz="2800"/>
        </a:p>
      </dgm:t>
    </dgm:pt>
    <dgm:pt modelId="{9606B45D-9EBB-43F3-8159-720C26F9999F}" type="sibTrans" cxnId="{B43E1670-28D4-4776-8145-75AF14F88D9B}">
      <dgm:prSet/>
      <dgm:spPr/>
      <dgm:t>
        <a:bodyPr/>
        <a:lstStyle/>
        <a:p>
          <a:endParaRPr lang="en-US" sz="2800"/>
        </a:p>
      </dgm:t>
    </dgm:pt>
    <dgm:pt modelId="{D463D20C-8212-4CC0-8C06-A4EC11C16B68}" type="pres">
      <dgm:prSet presAssocID="{726FABFE-B0EF-4E0E-AEF8-E39C3751BAC3}" presName="diagram" presStyleCnt="0">
        <dgm:presLayoutVars>
          <dgm:dir/>
          <dgm:resizeHandles val="exact"/>
        </dgm:presLayoutVars>
      </dgm:prSet>
      <dgm:spPr/>
    </dgm:pt>
    <dgm:pt modelId="{B3DD4CE6-ED2C-48F4-9E3A-8E0A9C059BA6}" type="pres">
      <dgm:prSet presAssocID="{D9807209-EF13-4841-88B4-7C72884AB831}" presName="node" presStyleLbl="node1" presStyleIdx="0" presStyleCnt="6">
        <dgm:presLayoutVars>
          <dgm:bulletEnabled val="1"/>
        </dgm:presLayoutVars>
      </dgm:prSet>
      <dgm:spPr/>
    </dgm:pt>
    <dgm:pt modelId="{AAB770F3-20F7-44BC-A546-A73BE8B88F49}" type="pres">
      <dgm:prSet presAssocID="{A1FE66F5-91E0-4216-928E-A2000D9AC8C8}" presName="sibTrans" presStyleCnt="0"/>
      <dgm:spPr/>
    </dgm:pt>
    <dgm:pt modelId="{7FB27D30-B60F-46CC-8691-B8144B6ABC30}" type="pres">
      <dgm:prSet presAssocID="{5E351D00-1061-45ED-930C-189875AC33A8}" presName="node" presStyleLbl="node1" presStyleIdx="1" presStyleCnt="6">
        <dgm:presLayoutVars>
          <dgm:bulletEnabled val="1"/>
        </dgm:presLayoutVars>
      </dgm:prSet>
      <dgm:spPr/>
    </dgm:pt>
    <dgm:pt modelId="{6CF913DA-2779-4F03-8078-17E8F01367E7}" type="pres">
      <dgm:prSet presAssocID="{8CEAD983-1CAA-490A-A15E-FD7E98206B58}" presName="sibTrans" presStyleCnt="0"/>
      <dgm:spPr/>
    </dgm:pt>
    <dgm:pt modelId="{DBCA9457-6C0B-420D-94FF-2CC432BA57C0}" type="pres">
      <dgm:prSet presAssocID="{CC445270-FF6C-4ED9-B62E-00F96878AFF8}" presName="node" presStyleLbl="node1" presStyleIdx="2" presStyleCnt="6">
        <dgm:presLayoutVars>
          <dgm:bulletEnabled val="1"/>
        </dgm:presLayoutVars>
      </dgm:prSet>
      <dgm:spPr/>
    </dgm:pt>
    <dgm:pt modelId="{7915A064-2A8B-422A-8199-B3DB6CF0F0AC}" type="pres">
      <dgm:prSet presAssocID="{B1DA92A6-BD91-4ACD-9F98-7AA0BD26DC7F}" presName="sibTrans" presStyleCnt="0"/>
      <dgm:spPr/>
    </dgm:pt>
    <dgm:pt modelId="{FC6EA039-5CB0-47D1-9A89-52F62695236D}" type="pres">
      <dgm:prSet presAssocID="{862037AA-E2F3-4679-B3AC-11E0DDBD5858}" presName="node" presStyleLbl="node1" presStyleIdx="3" presStyleCnt="6">
        <dgm:presLayoutVars>
          <dgm:bulletEnabled val="1"/>
        </dgm:presLayoutVars>
      </dgm:prSet>
      <dgm:spPr/>
    </dgm:pt>
    <dgm:pt modelId="{26DE143E-EE48-4136-A3A6-DBEE7D1B4B9D}" type="pres">
      <dgm:prSet presAssocID="{15CFF6DF-8473-4A58-8ED4-F10060BEB057}" presName="sibTrans" presStyleCnt="0"/>
      <dgm:spPr/>
    </dgm:pt>
    <dgm:pt modelId="{3DE08F30-BD3F-46C8-94EB-7EF0C1376352}" type="pres">
      <dgm:prSet presAssocID="{56F46E9D-8D20-4DE4-88C3-36BB2BDB42CA}" presName="node" presStyleLbl="node1" presStyleIdx="4" presStyleCnt="6">
        <dgm:presLayoutVars>
          <dgm:bulletEnabled val="1"/>
        </dgm:presLayoutVars>
      </dgm:prSet>
      <dgm:spPr/>
    </dgm:pt>
    <dgm:pt modelId="{FE3FE56D-EF2F-4CB4-8339-3F2B56024B7F}" type="pres">
      <dgm:prSet presAssocID="{00010CEE-0FA1-4F48-8D11-A8F833A4B5B8}" presName="sibTrans" presStyleCnt="0"/>
      <dgm:spPr/>
    </dgm:pt>
    <dgm:pt modelId="{E033FAF1-1CBB-4D5F-BA0A-547E094D78C8}" type="pres">
      <dgm:prSet presAssocID="{A41BF529-DA86-4D87-8080-E8B14DD30B26}" presName="node" presStyleLbl="node1" presStyleIdx="5" presStyleCnt="6">
        <dgm:presLayoutVars>
          <dgm:bulletEnabled val="1"/>
        </dgm:presLayoutVars>
      </dgm:prSet>
      <dgm:spPr/>
    </dgm:pt>
  </dgm:ptLst>
  <dgm:cxnLst>
    <dgm:cxn modelId="{9D59F30A-E8BA-41A2-A703-8601D6819B04}" srcId="{726FABFE-B0EF-4E0E-AEF8-E39C3751BAC3}" destId="{862037AA-E2F3-4679-B3AC-11E0DDBD5858}" srcOrd="3" destOrd="0" parTransId="{C7FEEEC9-708C-4A93-81E0-081F3E50662B}" sibTransId="{15CFF6DF-8473-4A58-8ED4-F10060BEB057}"/>
    <dgm:cxn modelId="{7573F413-E79F-459E-825D-8B78685BF858}" type="presOf" srcId="{A41BF529-DA86-4D87-8080-E8B14DD30B26}" destId="{E033FAF1-1CBB-4D5F-BA0A-547E094D78C8}" srcOrd="0" destOrd="0" presId="urn:microsoft.com/office/officeart/2005/8/layout/default"/>
    <dgm:cxn modelId="{2DF8FE34-20E7-4B0B-84EB-5A2025D19B3A}" type="presOf" srcId="{862037AA-E2F3-4679-B3AC-11E0DDBD5858}" destId="{FC6EA039-5CB0-47D1-9A89-52F62695236D}" srcOrd="0" destOrd="0" presId="urn:microsoft.com/office/officeart/2005/8/layout/default"/>
    <dgm:cxn modelId="{E078EE5E-2802-4E5D-AF05-951AEFEC41B3}" type="presOf" srcId="{726FABFE-B0EF-4E0E-AEF8-E39C3751BAC3}" destId="{D463D20C-8212-4CC0-8C06-A4EC11C16B68}" srcOrd="0" destOrd="0" presId="urn:microsoft.com/office/officeart/2005/8/layout/default"/>
    <dgm:cxn modelId="{777DC562-946C-46DC-8BE4-60F8672C1531}" type="presOf" srcId="{CC445270-FF6C-4ED9-B62E-00F96878AFF8}" destId="{DBCA9457-6C0B-420D-94FF-2CC432BA57C0}" srcOrd="0" destOrd="0" presId="urn:microsoft.com/office/officeart/2005/8/layout/default"/>
    <dgm:cxn modelId="{E32DF762-C027-48B7-94C7-D700D898F312}" srcId="{726FABFE-B0EF-4E0E-AEF8-E39C3751BAC3}" destId="{5E351D00-1061-45ED-930C-189875AC33A8}" srcOrd="1" destOrd="0" parTransId="{E042A8BC-D642-4819-A34C-EC78C64B43E0}" sibTransId="{8CEAD983-1CAA-490A-A15E-FD7E98206B58}"/>
    <dgm:cxn modelId="{A7C0B969-4B55-46B0-A073-6C0832E247A9}" type="presOf" srcId="{5E351D00-1061-45ED-930C-189875AC33A8}" destId="{7FB27D30-B60F-46CC-8691-B8144B6ABC30}" srcOrd="0" destOrd="0" presId="urn:microsoft.com/office/officeart/2005/8/layout/default"/>
    <dgm:cxn modelId="{B43E1670-28D4-4776-8145-75AF14F88D9B}" srcId="{726FABFE-B0EF-4E0E-AEF8-E39C3751BAC3}" destId="{A41BF529-DA86-4D87-8080-E8B14DD30B26}" srcOrd="5" destOrd="0" parTransId="{3C61D857-DA7E-47B6-A485-51182EE9EC56}" sibTransId="{9606B45D-9EBB-43F3-8159-720C26F9999F}"/>
    <dgm:cxn modelId="{C58399A9-D2EC-4158-94CC-9B49B342B320}" srcId="{726FABFE-B0EF-4E0E-AEF8-E39C3751BAC3}" destId="{56F46E9D-8D20-4DE4-88C3-36BB2BDB42CA}" srcOrd="4" destOrd="0" parTransId="{A2D95324-4927-4F6B-82D4-46A0869DF3BA}" sibTransId="{00010CEE-0FA1-4F48-8D11-A8F833A4B5B8}"/>
    <dgm:cxn modelId="{2B9918B3-D784-467F-9943-841842720E09}" srcId="{726FABFE-B0EF-4E0E-AEF8-E39C3751BAC3}" destId="{CC445270-FF6C-4ED9-B62E-00F96878AFF8}" srcOrd="2" destOrd="0" parTransId="{6A461415-2FFD-4982-8042-B78CB9D33136}" sibTransId="{B1DA92A6-BD91-4ACD-9F98-7AA0BD26DC7F}"/>
    <dgm:cxn modelId="{FDCBE6D6-A975-4D5A-8411-2E238A3C3495}" type="presOf" srcId="{56F46E9D-8D20-4DE4-88C3-36BB2BDB42CA}" destId="{3DE08F30-BD3F-46C8-94EB-7EF0C1376352}" srcOrd="0" destOrd="0" presId="urn:microsoft.com/office/officeart/2005/8/layout/default"/>
    <dgm:cxn modelId="{71764FD8-8767-40FC-BC8B-5E3E8B3A74E4}" type="presOf" srcId="{D9807209-EF13-4841-88B4-7C72884AB831}" destId="{B3DD4CE6-ED2C-48F4-9E3A-8E0A9C059BA6}" srcOrd="0" destOrd="0" presId="urn:microsoft.com/office/officeart/2005/8/layout/default"/>
    <dgm:cxn modelId="{AA9B54F6-B611-49ED-A66E-B3C481BC8B83}" srcId="{726FABFE-B0EF-4E0E-AEF8-E39C3751BAC3}" destId="{D9807209-EF13-4841-88B4-7C72884AB831}" srcOrd="0" destOrd="0" parTransId="{1686E11E-6856-4F7D-A131-FC720C6C68C6}" sibTransId="{A1FE66F5-91E0-4216-928E-A2000D9AC8C8}"/>
    <dgm:cxn modelId="{87CEDADC-BB5B-4B9C-AE51-8F3AE6D62E41}" type="presParOf" srcId="{D463D20C-8212-4CC0-8C06-A4EC11C16B68}" destId="{B3DD4CE6-ED2C-48F4-9E3A-8E0A9C059BA6}" srcOrd="0" destOrd="0" presId="urn:microsoft.com/office/officeart/2005/8/layout/default"/>
    <dgm:cxn modelId="{48074721-0CCA-475F-A805-BCB4FACA8250}" type="presParOf" srcId="{D463D20C-8212-4CC0-8C06-A4EC11C16B68}" destId="{AAB770F3-20F7-44BC-A546-A73BE8B88F49}" srcOrd="1" destOrd="0" presId="urn:microsoft.com/office/officeart/2005/8/layout/default"/>
    <dgm:cxn modelId="{2DC93337-B61D-401C-92DC-D2818FA42A14}" type="presParOf" srcId="{D463D20C-8212-4CC0-8C06-A4EC11C16B68}" destId="{7FB27D30-B60F-46CC-8691-B8144B6ABC30}" srcOrd="2" destOrd="0" presId="urn:microsoft.com/office/officeart/2005/8/layout/default"/>
    <dgm:cxn modelId="{5E45ECBF-1E80-4BFB-AF4A-E08038389983}" type="presParOf" srcId="{D463D20C-8212-4CC0-8C06-A4EC11C16B68}" destId="{6CF913DA-2779-4F03-8078-17E8F01367E7}" srcOrd="3" destOrd="0" presId="urn:microsoft.com/office/officeart/2005/8/layout/default"/>
    <dgm:cxn modelId="{4FB5F5D5-D732-4CEA-B2DE-B8782BC1D328}" type="presParOf" srcId="{D463D20C-8212-4CC0-8C06-A4EC11C16B68}" destId="{DBCA9457-6C0B-420D-94FF-2CC432BA57C0}" srcOrd="4" destOrd="0" presId="urn:microsoft.com/office/officeart/2005/8/layout/default"/>
    <dgm:cxn modelId="{53357272-62B3-4183-BEB4-6B98B49EBB72}" type="presParOf" srcId="{D463D20C-8212-4CC0-8C06-A4EC11C16B68}" destId="{7915A064-2A8B-422A-8199-B3DB6CF0F0AC}" srcOrd="5" destOrd="0" presId="urn:microsoft.com/office/officeart/2005/8/layout/default"/>
    <dgm:cxn modelId="{0B5D88F5-40BE-4BC3-8D72-38DBCAB615A0}" type="presParOf" srcId="{D463D20C-8212-4CC0-8C06-A4EC11C16B68}" destId="{FC6EA039-5CB0-47D1-9A89-52F62695236D}" srcOrd="6" destOrd="0" presId="urn:microsoft.com/office/officeart/2005/8/layout/default"/>
    <dgm:cxn modelId="{D10E547B-B27B-4CCB-B519-EDDD0C1FA0CE}" type="presParOf" srcId="{D463D20C-8212-4CC0-8C06-A4EC11C16B68}" destId="{26DE143E-EE48-4136-A3A6-DBEE7D1B4B9D}" srcOrd="7" destOrd="0" presId="urn:microsoft.com/office/officeart/2005/8/layout/default"/>
    <dgm:cxn modelId="{AF3AFF33-2B41-4A78-A127-1FC3CD4E69E2}" type="presParOf" srcId="{D463D20C-8212-4CC0-8C06-A4EC11C16B68}" destId="{3DE08F30-BD3F-46C8-94EB-7EF0C1376352}" srcOrd="8" destOrd="0" presId="urn:microsoft.com/office/officeart/2005/8/layout/default"/>
    <dgm:cxn modelId="{149C8F96-DA74-408F-A457-56700A411DF1}" type="presParOf" srcId="{D463D20C-8212-4CC0-8C06-A4EC11C16B68}" destId="{FE3FE56D-EF2F-4CB4-8339-3F2B56024B7F}" srcOrd="9" destOrd="0" presId="urn:microsoft.com/office/officeart/2005/8/layout/default"/>
    <dgm:cxn modelId="{44D598B1-42B2-4138-9F26-A1473295E92A}" type="presParOf" srcId="{D463D20C-8212-4CC0-8C06-A4EC11C16B68}" destId="{E033FAF1-1CBB-4D5F-BA0A-547E094D78C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35F12-CA89-4A74-B0EA-797DB2ADF4A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A296012-56FE-4F04-9772-9FE59558695D}">
      <dgm:prSet/>
      <dgm:spPr/>
      <dgm:t>
        <a:bodyPr/>
        <a:lstStyle/>
        <a:p>
          <a:r>
            <a:rPr lang="en-US" dirty="0"/>
            <a:t>JLCPCB requires EAR99 if IC</a:t>
          </a:r>
        </a:p>
      </dgm:t>
    </dgm:pt>
    <dgm:pt modelId="{ED9B835F-8094-4C95-824E-B06F163CB4F0}" type="parTrans" cxnId="{00D231EC-EA51-43FA-A4D8-10C27D22D8C2}">
      <dgm:prSet/>
      <dgm:spPr/>
      <dgm:t>
        <a:bodyPr/>
        <a:lstStyle/>
        <a:p>
          <a:endParaRPr lang="en-US"/>
        </a:p>
      </dgm:t>
    </dgm:pt>
    <dgm:pt modelId="{622A45BC-A282-44B0-B125-E3AE11ED300F}" type="sibTrans" cxnId="{00D231EC-EA51-43FA-A4D8-10C27D22D8C2}">
      <dgm:prSet/>
      <dgm:spPr/>
      <dgm:t>
        <a:bodyPr/>
        <a:lstStyle/>
        <a:p>
          <a:endParaRPr lang="en-US"/>
        </a:p>
      </dgm:t>
    </dgm:pt>
    <dgm:pt modelId="{099BA5B9-70E9-49F0-88A4-DDFAEBEA2587}">
      <dgm:prSet/>
      <dgm:spPr/>
      <dgm:t>
        <a:bodyPr/>
        <a:lstStyle/>
        <a:p>
          <a:r>
            <a:rPr lang="en-US"/>
            <a:t>EAR99 – US export regulation?</a:t>
          </a:r>
        </a:p>
      </dgm:t>
    </dgm:pt>
    <dgm:pt modelId="{12E68370-21FC-49BB-934D-31D4707F11EE}" type="parTrans" cxnId="{52E460B2-6EB5-4984-8CED-FE535FAF9D54}">
      <dgm:prSet/>
      <dgm:spPr/>
      <dgm:t>
        <a:bodyPr/>
        <a:lstStyle/>
        <a:p>
          <a:endParaRPr lang="en-US"/>
        </a:p>
      </dgm:t>
    </dgm:pt>
    <dgm:pt modelId="{D35F40F1-8F9A-4168-8023-CC9A7C7A02E7}" type="sibTrans" cxnId="{52E460B2-6EB5-4984-8CED-FE535FAF9D54}">
      <dgm:prSet/>
      <dgm:spPr/>
      <dgm:t>
        <a:bodyPr/>
        <a:lstStyle/>
        <a:p>
          <a:endParaRPr lang="en-US"/>
        </a:p>
      </dgm:t>
    </dgm:pt>
    <dgm:pt modelId="{1FE0E3B2-8392-4A59-BCD0-73796AA6AF0D}">
      <dgm:prSet/>
      <dgm:spPr/>
      <dgm:t>
        <a:bodyPr/>
        <a:lstStyle/>
        <a:p>
          <a:r>
            <a:rPr lang="en-US"/>
            <a:t>Repurchased some parts</a:t>
          </a:r>
        </a:p>
      </dgm:t>
    </dgm:pt>
    <dgm:pt modelId="{EE3C9FA0-8531-412E-B2C7-E36CEF26D3F8}" type="parTrans" cxnId="{A732EC4F-2096-4428-A1D2-E2F1B79EEC4A}">
      <dgm:prSet/>
      <dgm:spPr/>
      <dgm:t>
        <a:bodyPr/>
        <a:lstStyle/>
        <a:p>
          <a:endParaRPr lang="en-US"/>
        </a:p>
      </dgm:t>
    </dgm:pt>
    <dgm:pt modelId="{22CAE39F-F3D0-42AD-8385-8BFB6269CE63}" type="sibTrans" cxnId="{A732EC4F-2096-4428-A1D2-E2F1B79EEC4A}">
      <dgm:prSet/>
      <dgm:spPr/>
      <dgm:t>
        <a:bodyPr/>
        <a:lstStyle/>
        <a:p>
          <a:endParaRPr lang="en-US"/>
        </a:p>
      </dgm:t>
    </dgm:pt>
    <dgm:pt modelId="{37F42159-8D3C-4C98-94BF-27989B60F8EB}" type="pres">
      <dgm:prSet presAssocID="{0C035F12-CA89-4A74-B0EA-797DB2ADF4A7}" presName="outerComposite" presStyleCnt="0">
        <dgm:presLayoutVars>
          <dgm:chMax val="5"/>
          <dgm:dir/>
          <dgm:resizeHandles val="exact"/>
        </dgm:presLayoutVars>
      </dgm:prSet>
      <dgm:spPr/>
    </dgm:pt>
    <dgm:pt modelId="{574D39DA-D050-46E9-8DD8-590B2E77CE8B}" type="pres">
      <dgm:prSet presAssocID="{0C035F12-CA89-4A74-B0EA-797DB2ADF4A7}" presName="dummyMaxCanvas" presStyleCnt="0">
        <dgm:presLayoutVars/>
      </dgm:prSet>
      <dgm:spPr/>
    </dgm:pt>
    <dgm:pt modelId="{D3F69B47-D3D6-424D-85E6-5B52F3DC8194}" type="pres">
      <dgm:prSet presAssocID="{0C035F12-CA89-4A74-B0EA-797DB2ADF4A7}" presName="ThreeNodes_1" presStyleLbl="node1" presStyleIdx="0" presStyleCnt="3">
        <dgm:presLayoutVars>
          <dgm:bulletEnabled val="1"/>
        </dgm:presLayoutVars>
      </dgm:prSet>
      <dgm:spPr/>
    </dgm:pt>
    <dgm:pt modelId="{AA2656D0-C6AC-41E7-B748-7AC7C1154AD3}" type="pres">
      <dgm:prSet presAssocID="{0C035F12-CA89-4A74-B0EA-797DB2ADF4A7}" presName="ThreeNodes_2" presStyleLbl="node1" presStyleIdx="1" presStyleCnt="3">
        <dgm:presLayoutVars>
          <dgm:bulletEnabled val="1"/>
        </dgm:presLayoutVars>
      </dgm:prSet>
      <dgm:spPr/>
    </dgm:pt>
    <dgm:pt modelId="{442ED80E-CDDB-4D57-B604-7486AFF61317}" type="pres">
      <dgm:prSet presAssocID="{0C035F12-CA89-4A74-B0EA-797DB2ADF4A7}" presName="ThreeNodes_3" presStyleLbl="node1" presStyleIdx="2" presStyleCnt="3">
        <dgm:presLayoutVars>
          <dgm:bulletEnabled val="1"/>
        </dgm:presLayoutVars>
      </dgm:prSet>
      <dgm:spPr/>
    </dgm:pt>
    <dgm:pt modelId="{7142120D-D242-46F3-971D-61E7EC8D5EAF}" type="pres">
      <dgm:prSet presAssocID="{0C035F12-CA89-4A74-B0EA-797DB2ADF4A7}" presName="ThreeConn_1-2" presStyleLbl="fgAccFollowNode1" presStyleIdx="0" presStyleCnt="2">
        <dgm:presLayoutVars>
          <dgm:bulletEnabled val="1"/>
        </dgm:presLayoutVars>
      </dgm:prSet>
      <dgm:spPr/>
    </dgm:pt>
    <dgm:pt modelId="{1F0EA837-3D9B-4DDC-8B36-CEA0E9DB11B4}" type="pres">
      <dgm:prSet presAssocID="{0C035F12-CA89-4A74-B0EA-797DB2ADF4A7}" presName="ThreeConn_2-3" presStyleLbl="fgAccFollowNode1" presStyleIdx="1" presStyleCnt="2">
        <dgm:presLayoutVars>
          <dgm:bulletEnabled val="1"/>
        </dgm:presLayoutVars>
      </dgm:prSet>
      <dgm:spPr/>
    </dgm:pt>
    <dgm:pt modelId="{1C8B3340-1349-4132-BCD2-DAFC5026D217}" type="pres">
      <dgm:prSet presAssocID="{0C035F12-CA89-4A74-B0EA-797DB2ADF4A7}" presName="ThreeNodes_1_text" presStyleLbl="node1" presStyleIdx="2" presStyleCnt="3">
        <dgm:presLayoutVars>
          <dgm:bulletEnabled val="1"/>
        </dgm:presLayoutVars>
      </dgm:prSet>
      <dgm:spPr/>
    </dgm:pt>
    <dgm:pt modelId="{8C72D8D3-66D3-4C8A-AE1F-CB92B268BAA0}" type="pres">
      <dgm:prSet presAssocID="{0C035F12-CA89-4A74-B0EA-797DB2ADF4A7}" presName="ThreeNodes_2_text" presStyleLbl="node1" presStyleIdx="2" presStyleCnt="3">
        <dgm:presLayoutVars>
          <dgm:bulletEnabled val="1"/>
        </dgm:presLayoutVars>
      </dgm:prSet>
      <dgm:spPr/>
    </dgm:pt>
    <dgm:pt modelId="{2A26D35A-02F4-4850-9910-7CD3D71A9DE4}" type="pres">
      <dgm:prSet presAssocID="{0C035F12-CA89-4A74-B0EA-797DB2ADF4A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40A8F14-A6EC-4B39-BB8C-226B7751C70A}" type="presOf" srcId="{3A296012-56FE-4F04-9772-9FE59558695D}" destId="{1C8B3340-1349-4132-BCD2-DAFC5026D217}" srcOrd="1" destOrd="0" presId="urn:microsoft.com/office/officeart/2005/8/layout/vProcess5"/>
    <dgm:cxn modelId="{E29DB928-5806-4EA4-8FF3-23B6B947E3F3}" type="presOf" srcId="{0C035F12-CA89-4A74-B0EA-797DB2ADF4A7}" destId="{37F42159-8D3C-4C98-94BF-27989B60F8EB}" srcOrd="0" destOrd="0" presId="urn:microsoft.com/office/officeart/2005/8/layout/vProcess5"/>
    <dgm:cxn modelId="{510C0F30-B841-467A-BFF5-FAB4D8C31877}" type="presOf" srcId="{622A45BC-A282-44B0-B125-E3AE11ED300F}" destId="{7142120D-D242-46F3-971D-61E7EC8D5EAF}" srcOrd="0" destOrd="0" presId="urn:microsoft.com/office/officeart/2005/8/layout/vProcess5"/>
    <dgm:cxn modelId="{98141140-9586-428D-8DFE-560BF9E66649}" type="presOf" srcId="{099BA5B9-70E9-49F0-88A4-DDFAEBEA2587}" destId="{8C72D8D3-66D3-4C8A-AE1F-CB92B268BAA0}" srcOrd="1" destOrd="0" presId="urn:microsoft.com/office/officeart/2005/8/layout/vProcess5"/>
    <dgm:cxn modelId="{64EA2D48-9BA3-4E21-82AF-44E94A84E918}" type="presOf" srcId="{3A296012-56FE-4F04-9772-9FE59558695D}" destId="{D3F69B47-D3D6-424D-85E6-5B52F3DC8194}" srcOrd="0" destOrd="0" presId="urn:microsoft.com/office/officeart/2005/8/layout/vProcess5"/>
    <dgm:cxn modelId="{A732EC4F-2096-4428-A1D2-E2F1B79EEC4A}" srcId="{0C035F12-CA89-4A74-B0EA-797DB2ADF4A7}" destId="{1FE0E3B2-8392-4A59-BCD0-73796AA6AF0D}" srcOrd="2" destOrd="0" parTransId="{EE3C9FA0-8531-412E-B2C7-E36CEF26D3F8}" sibTransId="{22CAE39F-F3D0-42AD-8385-8BFB6269CE63}"/>
    <dgm:cxn modelId="{A819D473-2CBD-4DE8-82CE-DAA2EF39EC3C}" type="presOf" srcId="{1FE0E3B2-8392-4A59-BCD0-73796AA6AF0D}" destId="{2A26D35A-02F4-4850-9910-7CD3D71A9DE4}" srcOrd="1" destOrd="0" presId="urn:microsoft.com/office/officeart/2005/8/layout/vProcess5"/>
    <dgm:cxn modelId="{977DAFA1-F471-44BE-999B-E25C9B261C21}" type="presOf" srcId="{1FE0E3B2-8392-4A59-BCD0-73796AA6AF0D}" destId="{442ED80E-CDDB-4D57-B604-7486AFF61317}" srcOrd="0" destOrd="0" presId="urn:microsoft.com/office/officeart/2005/8/layout/vProcess5"/>
    <dgm:cxn modelId="{52E460B2-6EB5-4984-8CED-FE535FAF9D54}" srcId="{0C035F12-CA89-4A74-B0EA-797DB2ADF4A7}" destId="{099BA5B9-70E9-49F0-88A4-DDFAEBEA2587}" srcOrd="1" destOrd="0" parTransId="{12E68370-21FC-49BB-934D-31D4707F11EE}" sibTransId="{D35F40F1-8F9A-4168-8023-CC9A7C7A02E7}"/>
    <dgm:cxn modelId="{D5237BC8-9E6E-4221-AC8D-7BF4FBDE5401}" type="presOf" srcId="{099BA5B9-70E9-49F0-88A4-DDFAEBEA2587}" destId="{AA2656D0-C6AC-41E7-B748-7AC7C1154AD3}" srcOrd="0" destOrd="0" presId="urn:microsoft.com/office/officeart/2005/8/layout/vProcess5"/>
    <dgm:cxn modelId="{E6AE74DE-8B80-40E0-97C9-9B50A13ED2F2}" type="presOf" srcId="{D35F40F1-8F9A-4168-8023-CC9A7C7A02E7}" destId="{1F0EA837-3D9B-4DDC-8B36-CEA0E9DB11B4}" srcOrd="0" destOrd="0" presId="urn:microsoft.com/office/officeart/2005/8/layout/vProcess5"/>
    <dgm:cxn modelId="{00D231EC-EA51-43FA-A4D8-10C27D22D8C2}" srcId="{0C035F12-CA89-4A74-B0EA-797DB2ADF4A7}" destId="{3A296012-56FE-4F04-9772-9FE59558695D}" srcOrd="0" destOrd="0" parTransId="{ED9B835F-8094-4C95-824E-B06F163CB4F0}" sibTransId="{622A45BC-A282-44B0-B125-E3AE11ED300F}"/>
    <dgm:cxn modelId="{4E671818-FE7D-47DB-845F-8AE156A95B0B}" type="presParOf" srcId="{37F42159-8D3C-4C98-94BF-27989B60F8EB}" destId="{574D39DA-D050-46E9-8DD8-590B2E77CE8B}" srcOrd="0" destOrd="0" presId="urn:microsoft.com/office/officeart/2005/8/layout/vProcess5"/>
    <dgm:cxn modelId="{F153A97D-A7CC-4D57-AA7B-AB945F646DFF}" type="presParOf" srcId="{37F42159-8D3C-4C98-94BF-27989B60F8EB}" destId="{D3F69B47-D3D6-424D-85E6-5B52F3DC8194}" srcOrd="1" destOrd="0" presId="urn:microsoft.com/office/officeart/2005/8/layout/vProcess5"/>
    <dgm:cxn modelId="{D5ECB7BE-4173-4AAA-B808-72085F9A11DB}" type="presParOf" srcId="{37F42159-8D3C-4C98-94BF-27989B60F8EB}" destId="{AA2656D0-C6AC-41E7-B748-7AC7C1154AD3}" srcOrd="2" destOrd="0" presId="urn:microsoft.com/office/officeart/2005/8/layout/vProcess5"/>
    <dgm:cxn modelId="{33B88FE5-EDE5-4403-B6D3-B21E104F4270}" type="presParOf" srcId="{37F42159-8D3C-4C98-94BF-27989B60F8EB}" destId="{442ED80E-CDDB-4D57-B604-7486AFF61317}" srcOrd="3" destOrd="0" presId="urn:microsoft.com/office/officeart/2005/8/layout/vProcess5"/>
    <dgm:cxn modelId="{3842E227-4993-4A0B-B037-8F0D263680CC}" type="presParOf" srcId="{37F42159-8D3C-4C98-94BF-27989B60F8EB}" destId="{7142120D-D242-46F3-971D-61E7EC8D5EAF}" srcOrd="4" destOrd="0" presId="urn:microsoft.com/office/officeart/2005/8/layout/vProcess5"/>
    <dgm:cxn modelId="{9D0103AA-39BA-40DF-89F4-4C7CD33BA778}" type="presParOf" srcId="{37F42159-8D3C-4C98-94BF-27989B60F8EB}" destId="{1F0EA837-3D9B-4DDC-8B36-CEA0E9DB11B4}" srcOrd="5" destOrd="0" presId="urn:microsoft.com/office/officeart/2005/8/layout/vProcess5"/>
    <dgm:cxn modelId="{50A14BE9-9FF7-450E-82AD-A6F0E6B4BA32}" type="presParOf" srcId="{37F42159-8D3C-4C98-94BF-27989B60F8EB}" destId="{1C8B3340-1349-4132-BCD2-DAFC5026D217}" srcOrd="6" destOrd="0" presId="urn:microsoft.com/office/officeart/2005/8/layout/vProcess5"/>
    <dgm:cxn modelId="{DD1D5CB1-78A7-4741-B693-CFC664A67314}" type="presParOf" srcId="{37F42159-8D3C-4C98-94BF-27989B60F8EB}" destId="{8C72D8D3-66D3-4C8A-AE1F-CB92B268BAA0}" srcOrd="7" destOrd="0" presId="urn:microsoft.com/office/officeart/2005/8/layout/vProcess5"/>
    <dgm:cxn modelId="{F6F6FA55-1F49-42F5-A249-88384131F4E9}" type="presParOf" srcId="{37F42159-8D3C-4C98-94BF-27989B60F8EB}" destId="{2A26D35A-02F4-4850-9910-7CD3D71A9DE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4FD575-0A29-486C-B62F-7206F431B9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EC7109-A5E1-4159-8A8D-A7A803ED7575}">
      <dgm:prSet/>
      <dgm:spPr/>
      <dgm:t>
        <a:bodyPr/>
        <a:lstStyle/>
        <a:p>
          <a:r>
            <a:rPr lang="en-US"/>
            <a:t>Kicad footprint - 0.5 mm pitch</a:t>
          </a:r>
        </a:p>
      </dgm:t>
    </dgm:pt>
    <dgm:pt modelId="{503813B5-C937-40E6-91A1-4FB2E0078E1F}" type="parTrans" cxnId="{EC9D1536-AB12-4F81-9058-2BD25B91B559}">
      <dgm:prSet/>
      <dgm:spPr/>
      <dgm:t>
        <a:bodyPr/>
        <a:lstStyle/>
        <a:p>
          <a:endParaRPr lang="en-US"/>
        </a:p>
      </dgm:t>
    </dgm:pt>
    <dgm:pt modelId="{F7FCF961-C5D6-453D-990A-D5FE539E4500}" type="sibTrans" cxnId="{EC9D1536-AB12-4F81-9058-2BD25B91B559}">
      <dgm:prSet/>
      <dgm:spPr/>
      <dgm:t>
        <a:bodyPr/>
        <a:lstStyle/>
        <a:p>
          <a:endParaRPr lang="en-US"/>
        </a:p>
      </dgm:t>
    </dgm:pt>
    <dgm:pt modelId="{D2605B11-A0E2-4891-A2DB-537CCE627129}">
      <dgm:prSet/>
      <dgm:spPr/>
      <dgm:t>
        <a:bodyPr/>
        <a:lstStyle/>
        <a:p>
          <a:r>
            <a:rPr lang="en-US"/>
            <a:t>Actual component - 0.4 mm pitch</a:t>
          </a:r>
        </a:p>
      </dgm:t>
    </dgm:pt>
    <dgm:pt modelId="{5A707241-79CD-4186-AF55-3518896738E3}" type="parTrans" cxnId="{FBF27206-F22D-4FA5-8209-8972E302FE25}">
      <dgm:prSet/>
      <dgm:spPr/>
      <dgm:t>
        <a:bodyPr/>
        <a:lstStyle/>
        <a:p>
          <a:endParaRPr lang="en-US"/>
        </a:p>
      </dgm:t>
    </dgm:pt>
    <dgm:pt modelId="{AD15BB36-70C4-4B2E-A2F2-B87D0A4954A1}" type="sibTrans" cxnId="{FBF27206-F22D-4FA5-8209-8972E302FE25}">
      <dgm:prSet/>
      <dgm:spPr/>
      <dgm:t>
        <a:bodyPr/>
        <a:lstStyle/>
        <a:p>
          <a:endParaRPr lang="en-US"/>
        </a:p>
      </dgm:t>
    </dgm:pt>
    <dgm:pt modelId="{B4E6ACED-0EE3-4D1B-9496-6BE6A8714A6C}">
      <dgm:prSet/>
      <dgm:spPr/>
      <dgm:t>
        <a:bodyPr/>
        <a:lstStyle/>
        <a:p>
          <a:r>
            <a:rPr lang="en-US"/>
            <a:t>Not manufacturable</a:t>
          </a:r>
        </a:p>
      </dgm:t>
    </dgm:pt>
    <dgm:pt modelId="{4A616924-EA51-4277-BD73-34C0E6FB6EE8}" type="parTrans" cxnId="{686A555E-3CEE-4B54-B437-CB560562B96C}">
      <dgm:prSet/>
      <dgm:spPr/>
      <dgm:t>
        <a:bodyPr/>
        <a:lstStyle/>
        <a:p>
          <a:endParaRPr lang="en-US"/>
        </a:p>
      </dgm:t>
    </dgm:pt>
    <dgm:pt modelId="{7541D2F1-9A62-47F1-AC3D-B0892C1B711D}" type="sibTrans" cxnId="{686A555E-3CEE-4B54-B437-CB560562B96C}">
      <dgm:prSet/>
      <dgm:spPr/>
      <dgm:t>
        <a:bodyPr/>
        <a:lstStyle/>
        <a:p>
          <a:endParaRPr lang="en-US"/>
        </a:p>
      </dgm:t>
    </dgm:pt>
    <dgm:pt modelId="{69AB3C5D-FD01-428F-AFEC-E7B6FDE99351}" type="pres">
      <dgm:prSet presAssocID="{6B4FD575-0A29-486C-B62F-7206F431B9FE}" presName="linear" presStyleCnt="0">
        <dgm:presLayoutVars>
          <dgm:animLvl val="lvl"/>
          <dgm:resizeHandles val="exact"/>
        </dgm:presLayoutVars>
      </dgm:prSet>
      <dgm:spPr/>
    </dgm:pt>
    <dgm:pt modelId="{5C8DEDF9-3406-4E79-A904-082F0233470F}" type="pres">
      <dgm:prSet presAssocID="{EEEC7109-A5E1-4159-8A8D-A7A803ED757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8C7F3-FFBE-4C04-9EB5-3707B21B36F9}" type="pres">
      <dgm:prSet presAssocID="{F7FCF961-C5D6-453D-990A-D5FE539E4500}" presName="spacer" presStyleCnt="0"/>
      <dgm:spPr/>
    </dgm:pt>
    <dgm:pt modelId="{4E1FE265-105C-4A5D-9D00-EC661D15DD4F}" type="pres">
      <dgm:prSet presAssocID="{D2605B11-A0E2-4891-A2DB-537CCE6271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DE465-8C63-442F-AB75-686203E0630E}" type="pres">
      <dgm:prSet presAssocID="{AD15BB36-70C4-4B2E-A2F2-B87D0A4954A1}" presName="spacer" presStyleCnt="0"/>
      <dgm:spPr/>
    </dgm:pt>
    <dgm:pt modelId="{23167B89-9B36-4ACE-8A2C-1D7AFB8A757E}" type="pres">
      <dgm:prSet presAssocID="{B4E6ACED-0EE3-4D1B-9496-6BE6A8714A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F27206-F22D-4FA5-8209-8972E302FE25}" srcId="{6B4FD575-0A29-486C-B62F-7206F431B9FE}" destId="{D2605B11-A0E2-4891-A2DB-537CCE627129}" srcOrd="1" destOrd="0" parTransId="{5A707241-79CD-4186-AF55-3518896738E3}" sibTransId="{AD15BB36-70C4-4B2E-A2F2-B87D0A4954A1}"/>
    <dgm:cxn modelId="{61C2571C-E77C-4263-8063-98B3BE29D599}" type="presOf" srcId="{6B4FD575-0A29-486C-B62F-7206F431B9FE}" destId="{69AB3C5D-FD01-428F-AFEC-E7B6FDE99351}" srcOrd="0" destOrd="0" presId="urn:microsoft.com/office/officeart/2005/8/layout/vList2"/>
    <dgm:cxn modelId="{C33F072F-6D58-415A-B672-EFD83A873746}" type="presOf" srcId="{D2605B11-A0E2-4891-A2DB-537CCE627129}" destId="{4E1FE265-105C-4A5D-9D00-EC661D15DD4F}" srcOrd="0" destOrd="0" presId="urn:microsoft.com/office/officeart/2005/8/layout/vList2"/>
    <dgm:cxn modelId="{EC9D1536-AB12-4F81-9058-2BD25B91B559}" srcId="{6B4FD575-0A29-486C-B62F-7206F431B9FE}" destId="{EEEC7109-A5E1-4159-8A8D-A7A803ED7575}" srcOrd="0" destOrd="0" parTransId="{503813B5-C937-40E6-91A1-4FB2E0078E1F}" sibTransId="{F7FCF961-C5D6-453D-990A-D5FE539E4500}"/>
    <dgm:cxn modelId="{C015613C-4701-4E08-89BC-89780782191F}" type="presOf" srcId="{B4E6ACED-0EE3-4D1B-9496-6BE6A8714A6C}" destId="{23167B89-9B36-4ACE-8A2C-1D7AFB8A757E}" srcOrd="0" destOrd="0" presId="urn:microsoft.com/office/officeart/2005/8/layout/vList2"/>
    <dgm:cxn modelId="{686A555E-3CEE-4B54-B437-CB560562B96C}" srcId="{6B4FD575-0A29-486C-B62F-7206F431B9FE}" destId="{B4E6ACED-0EE3-4D1B-9496-6BE6A8714A6C}" srcOrd="2" destOrd="0" parTransId="{4A616924-EA51-4277-BD73-34C0E6FB6EE8}" sibTransId="{7541D2F1-9A62-47F1-AC3D-B0892C1B711D}"/>
    <dgm:cxn modelId="{62163AE6-B6FB-407A-9ECF-0664329C3B38}" type="presOf" srcId="{EEEC7109-A5E1-4159-8A8D-A7A803ED7575}" destId="{5C8DEDF9-3406-4E79-A904-082F0233470F}" srcOrd="0" destOrd="0" presId="urn:microsoft.com/office/officeart/2005/8/layout/vList2"/>
    <dgm:cxn modelId="{D3635741-C14C-49AD-8A5D-DD89C4CB8330}" type="presParOf" srcId="{69AB3C5D-FD01-428F-AFEC-E7B6FDE99351}" destId="{5C8DEDF9-3406-4E79-A904-082F0233470F}" srcOrd="0" destOrd="0" presId="urn:microsoft.com/office/officeart/2005/8/layout/vList2"/>
    <dgm:cxn modelId="{A4A2E363-EEDA-4E07-8DB0-E4570AA7D0B3}" type="presParOf" srcId="{69AB3C5D-FD01-428F-AFEC-E7B6FDE99351}" destId="{52E8C7F3-FFBE-4C04-9EB5-3707B21B36F9}" srcOrd="1" destOrd="0" presId="urn:microsoft.com/office/officeart/2005/8/layout/vList2"/>
    <dgm:cxn modelId="{757C49C5-3B8C-45E4-B22F-50CF6909507D}" type="presParOf" srcId="{69AB3C5D-FD01-428F-AFEC-E7B6FDE99351}" destId="{4E1FE265-105C-4A5D-9D00-EC661D15DD4F}" srcOrd="2" destOrd="0" presId="urn:microsoft.com/office/officeart/2005/8/layout/vList2"/>
    <dgm:cxn modelId="{376011BF-18E6-4051-A811-23C85BC1E0DC}" type="presParOf" srcId="{69AB3C5D-FD01-428F-AFEC-E7B6FDE99351}" destId="{A1CDE465-8C63-442F-AB75-686203E0630E}" srcOrd="3" destOrd="0" presId="urn:microsoft.com/office/officeart/2005/8/layout/vList2"/>
    <dgm:cxn modelId="{C3922F58-D080-4172-AA15-3FA124809703}" type="presParOf" srcId="{69AB3C5D-FD01-428F-AFEC-E7B6FDE99351}" destId="{23167B89-9B36-4ACE-8A2C-1D7AFB8A75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399C92-D950-4DD0-BA0C-917AE113810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A9C193-4BB2-41C9-A899-A71D33293D47}">
      <dgm:prSet/>
      <dgm:spPr/>
      <dgm:t>
        <a:bodyPr/>
        <a:lstStyle/>
        <a:p>
          <a:r>
            <a:rPr lang="en-US"/>
            <a:t>CAP1208?  CAP1214?</a:t>
          </a:r>
        </a:p>
      </dgm:t>
    </dgm:pt>
    <dgm:pt modelId="{A772E60E-C751-499C-AE3B-346018046351}" type="parTrans" cxnId="{EEA76E99-F6A9-47E4-949C-5EC371A99E20}">
      <dgm:prSet/>
      <dgm:spPr/>
      <dgm:t>
        <a:bodyPr/>
        <a:lstStyle/>
        <a:p>
          <a:endParaRPr lang="en-US"/>
        </a:p>
      </dgm:t>
    </dgm:pt>
    <dgm:pt modelId="{FA1B4F21-A6D3-4802-AC7C-1CDDBF142665}" type="sibTrans" cxnId="{EEA76E99-F6A9-47E4-949C-5EC371A99E20}">
      <dgm:prSet/>
      <dgm:spPr/>
      <dgm:t>
        <a:bodyPr/>
        <a:lstStyle/>
        <a:p>
          <a:endParaRPr lang="en-US"/>
        </a:p>
      </dgm:t>
    </dgm:pt>
    <dgm:pt modelId="{187C1D1E-30ED-46CD-9535-48BFEDBF1F47}">
      <dgm:prSet/>
      <dgm:spPr/>
      <dgm:t>
        <a:bodyPr/>
        <a:lstStyle/>
        <a:p>
          <a:r>
            <a:rPr lang="en-US"/>
            <a:t>esp32?</a:t>
          </a:r>
        </a:p>
      </dgm:t>
    </dgm:pt>
    <dgm:pt modelId="{1AA90AA8-5485-499E-A050-75DFFB8553CC}" type="parTrans" cxnId="{5888A844-B47E-45D4-A9EE-EB8776799A5C}">
      <dgm:prSet/>
      <dgm:spPr/>
      <dgm:t>
        <a:bodyPr/>
        <a:lstStyle/>
        <a:p>
          <a:endParaRPr lang="en-US"/>
        </a:p>
      </dgm:t>
    </dgm:pt>
    <dgm:pt modelId="{B761AF1D-C821-43EA-896C-D5B63DA9FC0B}" type="sibTrans" cxnId="{5888A844-B47E-45D4-A9EE-EB8776799A5C}">
      <dgm:prSet/>
      <dgm:spPr/>
      <dgm:t>
        <a:bodyPr/>
        <a:lstStyle/>
        <a:p>
          <a:endParaRPr lang="en-US"/>
        </a:p>
      </dgm:t>
    </dgm:pt>
    <dgm:pt modelId="{0BBCA236-1FC8-421F-A047-C6A074AB81A9}">
      <dgm:prSet/>
      <dgm:spPr/>
      <dgm:t>
        <a:bodyPr/>
        <a:lstStyle/>
        <a:p>
          <a:r>
            <a:rPr lang="en-US"/>
            <a:t>Discontinued stuff</a:t>
          </a:r>
        </a:p>
      </dgm:t>
    </dgm:pt>
    <dgm:pt modelId="{8C524A4A-8573-443D-9FB8-4C33BE173D59}" type="parTrans" cxnId="{FE0627A1-4A0C-4A4A-B414-E4074E5F6972}">
      <dgm:prSet/>
      <dgm:spPr/>
      <dgm:t>
        <a:bodyPr/>
        <a:lstStyle/>
        <a:p>
          <a:endParaRPr lang="en-US"/>
        </a:p>
      </dgm:t>
    </dgm:pt>
    <dgm:pt modelId="{6ED3F78D-01F4-4D2B-84F4-A7B4DA2048CB}" type="sibTrans" cxnId="{FE0627A1-4A0C-4A4A-B414-E4074E5F6972}">
      <dgm:prSet/>
      <dgm:spPr/>
      <dgm:t>
        <a:bodyPr/>
        <a:lstStyle/>
        <a:p>
          <a:endParaRPr lang="en-US"/>
        </a:p>
      </dgm:t>
    </dgm:pt>
    <dgm:pt modelId="{B82B3A14-D749-4668-9F4F-615915440FFA}" type="pres">
      <dgm:prSet presAssocID="{7B399C92-D950-4DD0-BA0C-917AE11381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28A947-2251-4274-BD0D-BE72D2F90794}" type="pres">
      <dgm:prSet presAssocID="{94A9C193-4BB2-41C9-A899-A71D33293D47}" presName="hierRoot1" presStyleCnt="0"/>
      <dgm:spPr/>
    </dgm:pt>
    <dgm:pt modelId="{F2A578DA-BB96-405D-A6F6-B2D421CB7FA0}" type="pres">
      <dgm:prSet presAssocID="{94A9C193-4BB2-41C9-A899-A71D33293D47}" presName="composite" presStyleCnt="0"/>
      <dgm:spPr/>
    </dgm:pt>
    <dgm:pt modelId="{F722E2F8-7535-4B84-B546-05D6E348AFEE}" type="pres">
      <dgm:prSet presAssocID="{94A9C193-4BB2-41C9-A899-A71D33293D47}" presName="background" presStyleLbl="node0" presStyleIdx="0" presStyleCnt="3"/>
      <dgm:spPr/>
    </dgm:pt>
    <dgm:pt modelId="{76FB843F-27D9-4209-BE9E-54DAF5B5B2F7}" type="pres">
      <dgm:prSet presAssocID="{94A9C193-4BB2-41C9-A899-A71D33293D47}" presName="text" presStyleLbl="fgAcc0" presStyleIdx="0" presStyleCnt="3">
        <dgm:presLayoutVars>
          <dgm:chPref val="3"/>
        </dgm:presLayoutVars>
      </dgm:prSet>
      <dgm:spPr/>
    </dgm:pt>
    <dgm:pt modelId="{3E90DB81-E111-46B6-9D5B-F1FB3CE446CE}" type="pres">
      <dgm:prSet presAssocID="{94A9C193-4BB2-41C9-A899-A71D33293D47}" presName="hierChild2" presStyleCnt="0"/>
      <dgm:spPr/>
    </dgm:pt>
    <dgm:pt modelId="{3882C911-EA13-4239-82AF-2552123460D9}" type="pres">
      <dgm:prSet presAssocID="{187C1D1E-30ED-46CD-9535-48BFEDBF1F47}" presName="hierRoot1" presStyleCnt="0"/>
      <dgm:spPr/>
    </dgm:pt>
    <dgm:pt modelId="{33C79725-58A3-484C-9B77-8AC367CB2755}" type="pres">
      <dgm:prSet presAssocID="{187C1D1E-30ED-46CD-9535-48BFEDBF1F47}" presName="composite" presStyleCnt="0"/>
      <dgm:spPr/>
    </dgm:pt>
    <dgm:pt modelId="{5D552324-BE1E-4894-B55B-84531758A40E}" type="pres">
      <dgm:prSet presAssocID="{187C1D1E-30ED-46CD-9535-48BFEDBF1F47}" presName="background" presStyleLbl="node0" presStyleIdx="1" presStyleCnt="3"/>
      <dgm:spPr/>
    </dgm:pt>
    <dgm:pt modelId="{E44EA2AE-9477-42A7-8111-929A7E12015F}" type="pres">
      <dgm:prSet presAssocID="{187C1D1E-30ED-46CD-9535-48BFEDBF1F47}" presName="text" presStyleLbl="fgAcc0" presStyleIdx="1" presStyleCnt="3">
        <dgm:presLayoutVars>
          <dgm:chPref val="3"/>
        </dgm:presLayoutVars>
      </dgm:prSet>
      <dgm:spPr/>
    </dgm:pt>
    <dgm:pt modelId="{B704555C-D2D7-40CF-ABF3-3D3BEE93BB82}" type="pres">
      <dgm:prSet presAssocID="{187C1D1E-30ED-46CD-9535-48BFEDBF1F47}" presName="hierChild2" presStyleCnt="0"/>
      <dgm:spPr/>
    </dgm:pt>
    <dgm:pt modelId="{A6EF1CE0-9038-4C45-BB53-8C24D00A9810}" type="pres">
      <dgm:prSet presAssocID="{0BBCA236-1FC8-421F-A047-C6A074AB81A9}" presName="hierRoot1" presStyleCnt="0"/>
      <dgm:spPr/>
    </dgm:pt>
    <dgm:pt modelId="{76570FC2-57E5-47C5-9C05-DCA39F6E43FA}" type="pres">
      <dgm:prSet presAssocID="{0BBCA236-1FC8-421F-A047-C6A074AB81A9}" presName="composite" presStyleCnt="0"/>
      <dgm:spPr/>
    </dgm:pt>
    <dgm:pt modelId="{E3D09215-31C4-4935-97B9-29184AF8341B}" type="pres">
      <dgm:prSet presAssocID="{0BBCA236-1FC8-421F-A047-C6A074AB81A9}" presName="background" presStyleLbl="node0" presStyleIdx="2" presStyleCnt="3"/>
      <dgm:spPr/>
    </dgm:pt>
    <dgm:pt modelId="{7E30C9A4-2069-41DB-855E-C6071519E78D}" type="pres">
      <dgm:prSet presAssocID="{0BBCA236-1FC8-421F-A047-C6A074AB81A9}" presName="text" presStyleLbl="fgAcc0" presStyleIdx="2" presStyleCnt="3">
        <dgm:presLayoutVars>
          <dgm:chPref val="3"/>
        </dgm:presLayoutVars>
      </dgm:prSet>
      <dgm:spPr/>
    </dgm:pt>
    <dgm:pt modelId="{B1548554-279C-4E37-8883-B8650EBFD86A}" type="pres">
      <dgm:prSet presAssocID="{0BBCA236-1FC8-421F-A047-C6A074AB81A9}" presName="hierChild2" presStyleCnt="0"/>
      <dgm:spPr/>
    </dgm:pt>
  </dgm:ptLst>
  <dgm:cxnLst>
    <dgm:cxn modelId="{95158438-96E8-433C-9956-33453148EAA5}" type="presOf" srcId="{0BBCA236-1FC8-421F-A047-C6A074AB81A9}" destId="{7E30C9A4-2069-41DB-855E-C6071519E78D}" srcOrd="0" destOrd="0" presId="urn:microsoft.com/office/officeart/2005/8/layout/hierarchy1"/>
    <dgm:cxn modelId="{5888A844-B47E-45D4-A9EE-EB8776799A5C}" srcId="{7B399C92-D950-4DD0-BA0C-917AE113810D}" destId="{187C1D1E-30ED-46CD-9535-48BFEDBF1F47}" srcOrd="1" destOrd="0" parTransId="{1AA90AA8-5485-499E-A050-75DFFB8553CC}" sibTransId="{B761AF1D-C821-43EA-896C-D5B63DA9FC0B}"/>
    <dgm:cxn modelId="{EEA76E99-F6A9-47E4-949C-5EC371A99E20}" srcId="{7B399C92-D950-4DD0-BA0C-917AE113810D}" destId="{94A9C193-4BB2-41C9-A899-A71D33293D47}" srcOrd="0" destOrd="0" parTransId="{A772E60E-C751-499C-AE3B-346018046351}" sibTransId="{FA1B4F21-A6D3-4802-AC7C-1CDDBF142665}"/>
    <dgm:cxn modelId="{FE0627A1-4A0C-4A4A-B414-E4074E5F6972}" srcId="{7B399C92-D950-4DD0-BA0C-917AE113810D}" destId="{0BBCA236-1FC8-421F-A047-C6A074AB81A9}" srcOrd="2" destOrd="0" parTransId="{8C524A4A-8573-443D-9FB8-4C33BE173D59}" sibTransId="{6ED3F78D-01F4-4D2B-84F4-A7B4DA2048CB}"/>
    <dgm:cxn modelId="{8C9B9FB3-EACE-42E6-8A87-E6BA36D11B43}" type="presOf" srcId="{187C1D1E-30ED-46CD-9535-48BFEDBF1F47}" destId="{E44EA2AE-9477-42A7-8111-929A7E12015F}" srcOrd="0" destOrd="0" presId="urn:microsoft.com/office/officeart/2005/8/layout/hierarchy1"/>
    <dgm:cxn modelId="{DB796BD6-0934-4B33-B0C5-0E4BC1FAE82E}" type="presOf" srcId="{94A9C193-4BB2-41C9-A899-A71D33293D47}" destId="{76FB843F-27D9-4209-BE9E-54DAF5B5B2F7}" srcOrd="0" destOrd="0" presId="urn:microsoft.com/office/officeart/2005/8/layout/hierarchy1"/>
    <dgm:cxn modelId="{1CC8B6DB-7D2F-4A56-9F64-7653CDC749AE}" type="presOf" srcId="{7B399C92-D950-4DD0-BA0C-917AE113810D}" destId="{B82B3A14-D749-4668-9F4F-615915440FFA}" srcOrd="0" destOrd="0" presId="urn:microsoft.com/office/officeart/2005/8/layout/hierarchy1"/>
    <dgm:cxn modelId="{598B5FA3-09C9-4DDE-AC07-E014A77517FA}" type="presParOf" srcId="{B82B3A14-D749-4668-9F4F-615915440FFA}" destId="{0428A947-2251-4274-BD0D-BE72D2F90794}" srcOrd="0" destOrd="0" presId="urn:microsoft.com/office/officeart/2005/8/layout/hierarchy1"/>
    <dgm:cxn modelId="{96DDB97B-0A4D-4FD2-8195-102DB696567A}" type="presParOf" srcId="{0428A947-2251-4274-BD0D-BE72D2F90794}" destId="{F2A578DA-BB96-405D-A6F6-B2D421CB7FA0}" srcOrd="0" destOrd="0" presId="urn:microsoft.com/office/officeart/2005/8/layout/hierarchy1"/>
    <dgm:cxn modelId="{B8CF613B-4938-4512-B0F9-D278FE70724E}" type="presParOf" srcId="{F2A578DA-BB96-405D-A6F6-B2D421CB7FA0}" destId="{F722E2F8-7535-4B84-B546-05D6E348AFEE}" srcOrd="0" destOrd="0" presId="urn:microsoft.com/office/officeart/2005/8/layout/hierarchy1"/>
    <dgm:cxn modelId="{C4EE920E-570D-47AD-B927-D0D7E087231B}" type="presParOf" srcId="{F2A578DA-BB96-405D-A6F6-B2D421CB7FA0}" destId="{76FB843F-27D9-4209-BE9E-54DAF5B5B2F7}" srcOrd="1" destOrd="0" presId="urn:microsoft.com/office/officeart/2005/8/layout/hierarchy1"/>
    <dgm:cxn modelId="{2A601342-7F1A-4B2B-ABBB-0C9C057A89A8}" type="presParOf" srcId="{0428A947-2251-4274-BD0D-BE72D2F90794}" destId="{3E90DB81-E111-46B6-9D5B-F1FB3CE446CE}" srcOrd="1" destOrd="0" presId="urn:microsoft.com/office/officeart/2005/8/layout/hierarchy1"/>
    <dgm:cxn modelId="{0467D9D5-1959-4787-B8B6-653A74A86DD0}" type="presParOf" srcId="{B82B3A14-D749-4668-9F4F-615915440FFA}" destId="{3882C911-EA13-4239-82AF-2552123460D9}" srcOrd="1" destOrd="0" presId="urn:microsoft.com/office/officeart/2005/8/layout/hierarchy1"/>
    <dgm:cxn modelId="{2E5BA742-5C58-4735-AA9D-C98A9D89490B}" type="presParOf" srcId="{3882C911-EA13-4239-82AF-2552123460D9}" destId="{33C79725-58A3-484C-9B77-8AC367CB2755}" srcOrd="0" destOrd="0" presId="urn:microsoft.com/office/officeart/2005/8/layout/hierarchy1"/>
    <dgm:cxn modelId="{00111B04-C21F-4F77-8B44-D66DE62BBE5A}" type="presParOf" srcId="{33C79725-58A3-484C-9B77-8AC367CB2755}" destId="{5D552324-BE1E-4894-B55B-84531758A40E}" srcOrd="0" destOrd="0" presId="urn:microsoft.com/office/officeart/2005/8/layout/hierarchy1"/>
    <dgm:cxn modelId="{4333BAA2-F8B2-4E71-9904-CB16E5E61DAA}" type="presParOf" srcId="{33C79725-58A3-484C-9B77-8AC367CB2755}" destId="{E44EA2AE-9477-42A7-8111-929A7E12015F}" srcOrd="1" destOrd="0" presId="urn:microsoft.com/office/officeart/2005/8/layout/hierarchy1"/>
    <dgm:cxn modelId="{96E4A692-0FEB-463D-B01F-055E25A81A3E}" type="presParOf" srcId="{3882C911-EA13-4239-82AF-2552123460D9}" destId="{B704555C-D2D7-40CF-ABF3-3D3BEE93BB82}" srcOrd="1" destOrd="0" presId="urn:microsoft.com/office/officeart/2005/8/layout/hierarchy1"/>
    <dgm:cxn modelId="{26767045-25F0-4B85-BAB6-45E1996CED5B}" type="presParOf" srcId="{B82B3A14-D749-4668-9F4F-615915440FFA}" destId="{A6EF1CE0-9038-4C45-BB53-8C24D00A9810}" srcOrd="2" destOrd="0" presId="urn:microsoft.com/office/officeart/2005/8/layout/hierarchy1"/>
    <dgm:cxn modelId="{6C9AF90D-C92C-404E-9EFB-895A54FA2D85}" type="presParOf" srcId="{A6EF1CE0-9038-4C45-BB53-8C24D00A9810}" destId="{76570FC2-57E5-47C5-9C05-DCA39F6E43FA}" srcOrd="0" destOrd="0" presId="urn:microsoft.com/office/officeart/2005/8/layout/hierarchy1"/>
    <dgm:cxn modelId="{4D6F95EA-C59D-4159-B11E-4CD6CA7F67E2}" type="presParOf" srcId="{76570FC2-57E5-47C5-9C05-DCA39F6E43FA}" destId="{E3D09215-31C4-4935-97B9-29184AF8341B}" srcOrd="0" destOrd="0" presId="urn:microsoft.com/office/officeart/2005/8/layout/hierarchy1"/>
    <dgm:cxn modelId="{35DFEA73-4B52-4EE7-A5A8-A421963EBEC7}" type="presParOf" srcId="{76570FC2-57E5-47C5-9C05-DCA39F6E43FA}" destId="{7E30C9A4-2069-41DB-855E-C6071519E78D}" srcOrd="1" destOrd="0" presId="urn:microsoft.com/office/officeart/2005/8/layout/hierarchy1"/>
    <dgm:cxn modelId="{CA8B4E3D-714E-4BCB-97DE-AB1F8091EFF3}" type="presParOf" srcId="{A6EF1CE0-9038-4C45-BB53-8C24D00A9810}" destId="{B1548554-279C-4E37-8883-B8650EBFD86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F9271C-D756-4BD0-A74D-919D610AE09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5A8A82B-D924-48C4-B624-94CFEA1F2EEC}">
      <dgm:prSet/>
      <dgm:spPr/>
      <dgm:t>
        <a:bodyPr/>
        <a:lstStyle/>
        <a:p>
          <a:r>
            <a:rPr lang="en-US"/>
            <a:t>RP2040 supports 2 active I2C channels.</a:t>
          </a:r>
        </a:p>
      </dgm:t>
    </dgm:pt>
    <dgm:pt modelId="{22CA522A-8C9D-4C8B-8210-0C18AA467593}" type="parTrans" cxnId="{6FE80D31-5254-4FBA-9467-1E2BB5BD4E9E}">
      <dgm:prSet/>
      <dgm:spPr/>
      <dgm:t>
        <a:bodyPr/>
        <a:lstStyle/>
        <a:p>
          <a:endParaRPr lang="en-US"/>
        </a:p>
      </dgm:t>
    </dgm:pt>
    <dgm:pt modelId="{490925D9-5A27-4B88-9576-EE04ABF88AB5}" type="sibTrans" cxnId="{6FE80D31-5254-4FBA-9467-1E2BB5BD4E9E}">
      <dgm:prSet/>
      <dgm:spPr/>
      <dgm:t>
        <a:bodyPr/>
        <a:lstStyle/>
        <a:p>
          <a:endParaRPr lang="en-US"/>
        </a:p>
      </dgm:t>
    </dgm:pt>
    <dgm:pt modelId="{2C9C406B-935C-48E6-801C-ED6F1BBE77B2}">
      <dgm:prSet/>
      <dgm:spPr/>
      <dgm:t>
        <a:bodyPr/>
        <a:lstStyle/>
        <a:p>
          <a:r>
            <a:rPr lang="en-US"/>
            <a:t>Workaround.</a:t>
          </a:r>
        </a:p>
      </dgm:t>
    </dgm:pt>
    <dgm:pt modelId="{7036EFDD-080F-4DEF-9247-63B087B088CE}" type="parTrans" cxnId="{3E4BA92D-2737-43A0-9986-DED5F3F4479E}">
      <dgm:prSet/>
      <dgm:spPr/>
      <dgm:t>
        <a:bodyPr/>
        <a:lstStyle/>
        <a:p>
          <a:endParaRPr lang="en-US"/>
        </a:p>
      </dgm:t>
    </dgm:pt>
    <dgm:pt modelId="{D96C56AB-D615-408D-A6DD-EBBFBA69FC6A}" type="sibTrans" cxnId="{3E4BA92D-2737-43A0-9986-DED5F3F4479E}">
      <dgm:prSet/>
      <dgm:spPr/>
      <dgm:t>
        <a:bodyPr/>
        <a:lstStyle/>
        <a:p>
          <a:endParaRPr lang="en-US"/>
        </a:p>
      </dgm:t>
    </dgm:pt>
    <dgm:pt modelId="{111A0D97-8F3C-47D2-AB2D-4CFF23C9B16F}">
      <dgm:prSet/>
      <dgm:spPr/>
      <dgm:t>
        <a:bodyPr/>
        <a:lstStyle/>
        <a:p>
          <a:r>
            <a:rPr lang="en-US"/>
            <a:t>I2C multiplexer?</a:t>
          </a:r>
        </a:p>
      </dgm:t>
    </dgm:pt>
    <dgm:pt modelId="{614C650E-ACE5-48CF-AAAB-75966E3FC04D}" type="parTrans" cxnId="{05F53756-5C4E-4BF3-8A78-8DF0615EADC2}">
      <dgm:prSet/>
      <dgm:spPr/>
      <dgm:t>
        <a:bodyPr/>
        <a:lstStyle/>
        <a:p>
          <a:endParaRPr lang="en-US"/>
        </a:p>
      </dgm:t>
    </dgm:pt>
    <dgm:pt modelId="{E3C5E199-3A57-4AA2-8213-36B169576091}" type="sibTrans" cxnId="{05F53756-5C4E-4BF3-8A78-8DF0615EADC2}">
      <dgm:prSet/>
      <dgm:spPr/>
      <dgm:t>
        <a:bodyPr/>
        <a:lstStyle/>
        <a:p>
          <a:endParaRPr lang="en-US"/>
        </a:p>
      </dgm:t>
    </dgm:pt>
    <dgm:pt modelId="{877BE7DA-2A46-43A8-B6BB-2BDDA594BE30}" type="pres">
      <dgm:prSet presAssocID="{BBF9271C-D756-4BD0-A74D-919D610AE092}" presName="linear" presStyleCnt="0">
        <dgm:presLayoutVars>
          <dgm:animLvl val="lvl"/>
          <dgm:resizeHandles val="exact"/>
        </dgm:presLayoutVars>
      </dgm:prSet>
      <dgm:spPr/>
    </dgm:pt>
    <dgm:pt modelId="{718B9A7B-098D-4010-B9D7-7150C8B6F54E}" type="pres">
      <dgm:prSet presAssocID="{15A8A82B-D924-48C4-B624-94CFEA1F2EE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059D38-8731-4783-888F-2671BC0F32B7}" type="pres">
      <dgm:prSet presAssocID="{15A8A82B-D924-48C4-B624-94CFEA1F2EEC}" presName="childText" presStyleLbl="revTx" presStyleIdx="0" presStyleCnt="1">
        <dgm:presLayoutVars>
          <dgm:bulletEnabled val="1"/>
        </dgm:presLayoutVars>
      </dgm:prSet>
      <dgm:spPr/>
    </dgm:pt>
    <dgm:pt modelId="{882EF9EE-E650-4FAC-B9DC-BEB95380732D}" type="pres">
      <dgm:prSet presAssocID="{111A0D97-8F3C-47D2-AB2D-4CFF23C9B16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3EED628-7BB8-4D29-AFFB-D8555C42EAA7}" type="presOf" srcId="{BBF9271C-D756-4BD0-A74D-919D610AE092}" destId="{877BE7DA-2A46-43A8-B6BB-2BDDA594BE30}" srcOrd="0" destOrd="0" presId="urn:microsoft.com/office/officeart/2005/8/layout/vList2"/>
    <dgm:cxn modelId="{3E4BA92D-2737-43A0-9986-DED5F3F4479E}" srcId="{15A8A82B-D924-48C4-B624-94CFEA1F2EEC}" destId="{2C9C406B-935C-48E6-801C-ED6F1BBE77B2}" srcOrd="0" destOrd="0" parTransId="{7036EFDD-080F-4DEF-9247-63B087B088CE}" sibTransId="{D96C56AB-D615-408D-A6DD-EBBFBA69FC6A}"/>
    <dgm:cxn modelId="{6FE80D31-5254-4FBA-9467-1E2BB5BD4E9E}" srcId="{BBF9271C-D756-4BD0-A74D-919D610AE092}" destId="{15A8A82B-D924-48C4-B624-94CFEA1F2EEC}" srcOrd="0" destOrd="0" parTransId="{22CA522A-8C9D-4C8B-8210-0C18AA467593}" sibTransId="{490925D9-5A27-4B88-9576-EE04ABF88AB5}"/>
    <dgm:cxn modelId="{91D66342-C840-4E7F-9617-4C1DC599E494}" type="presOf" srcId="{111A0D97-8F3C-47D2-AB2D-4CFF23C9B16F}" destId="{882EF9EE-E650-4FAC-B9DC-BEB95380732D}" srcOrd="0" destOrd="0" presId="urn:microsoft.com/office/officeart/2005/8/layout/vList2"/>
    <dgm:cxn modelId="{05F53756-5C4E-4BF3-8A78-8DF0615EADC2}" srcId="{BBF9271C-D756-4BD0-A74D-919D610AE092}" destId="{111A0D97-8F3C-47D2-AB2D-4CFF23C9B16F}" srcOrd="1" destOrd="0" parTransId="{614C650E-ACE5-48CF-AAAB-75966E3FC04D}" sibTransId="{E3C5E199-3A57-4AA2-8213-36B169576091}"/>
    <dgm:cxn modelId="{6C50D380-4977-4096-84A8-0A58E06FE0F4}" type="presOf" srcId="{15A8A82B-D924-48C4-B624-94CFEA1F2EEC}" destId="{718B9A7B-098D-4010-B9D7-7150C8B6F54E}" srcOrd="0" destOrd="0" presId="urn:microsoft.com/office/officeart/2005/8/layout/vList2"/>
    <dgm:cxn modelId="{D47CDCF7-1251-40AC-8573-6AF8B76DF905}" type="presOf" srcId="{2C9C406B-935C-48E6-801C-ED6F1BBE77B2}" destId="{5E059D38-8731-4783-888F-2671BC0F32B7}" srcOrd="0" destOrd="0" presId="urn:microsoft.com/office/officeart/2005/8/layout/vList2"/>
    <dgm:cxn modelId="{B427ECFF-B152-4019-B512-4677E3FAC51D}" type="presParOf" srcId="{877BE7DA-2A46-43A8-B6BB-2BDDA594BE30}" destId="{718B9A7B-098D-4010-B9D7-7150C8B6F54E}" srcOrd="0" destOrd="0" presId="urn:microsoft.com/office/officeart/2005/8/layout/vList2"/>
    <dgm:cxn modelId="{117ABD5C-3756-4DB0-A690-692BCDE6DEA4}" type="presParOf" srcId="{877BE7DA-2A46-43A8-B6BB-2BDDA594BE30}" destId="{5E059D38-8731-4783-888F-2671BC0F32B7}" srcOrd="1" destOrd="0" presId="urn:microsoft.com/office/officeart/2005/8/layout/vList2"/>
    <dgm:cxn modelId="{5828FAD4-3453-45A5-9E6B-837F8691B393}" type="presParOf" srcId="{877BE7DA-2A46-43A8-B6BB-2BDDA594BE30}" destId="{882EF9EE-E650-4FAC-B9DC-BEB95380732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D4CE6-ED2C-48F4-9E3A-8E0A9C059BA6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Traditional networking – IP addressing &amp; GOOSE/DNP3</a:t>
          </a:r>
        </a:p>
      </dsp:txBody>
      <dsp:txXfrm>
        <a:off x="0" y="39687"/>
        <a:ext cx="3286125" cy="1971675"/>
      </dsp:txXfrm>
    </dsp:sp>
    <dsp:sp modelId="{7FB27D30-B60F-46CC-8691-B8144B6ABC30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Onion-tree routing</a:t>
          </a:r>
        </a:p>
      </dsp:txBody>
      <dsp:txXfrm>
        <a:off x="3614737" y="39687"/>
        <a:ext cx="3286125" cy="1971675"/>
      </dsp:txXfrm>
    </dsp:sp>
    <dsp:sp modelId="{DBCA9457-6C0B-420D-94FF-2CC432BA57C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 Modification Routing</a:t>
          </a:r>
        </a:p>
      </dsp:txBody>
      <dsp:txXfrm>
        <a:off x="7229475" y="39687"/>
        <a:ext cx="3286125" cy="1971675"/>
      </dsp:txXfrm>
    </dsp:sp>
    <dsp:sp modelId="{FC6EA039-5CB0-47D1-9A89-52F62695236D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Vector Input Modification</a:t>
          </a:r>
        </a:p>
      </dsp:txBody>
      <dsp:txXfrm>
        <a:off x="0" y="2339975"/>
        <a:ext cx="3286125" cy="1971675"/>
      </dsp:txXfrm>
    </dsp:sp>
    <dsp:sp modelId="{3DE08F30-BD3F-46C8-94EB-7EF0C137635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Machine Learning Neuron</a:t>
          </a:r>
        </a:p>
      </dsp:txBody>
      <dsp:txXfrm>
        <a:off x="3614737" y="2339975"/>
        <a:ext cx="3286125" cy="1971675"/>
      </dsp:txXfrm>
    </dsp:sp>
    <dsp:sp modelId="{E033FAF1-1CBB-4D5F-BA0A-547E094D78C8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Neuron-integrated neural network input modification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9B47-D3D6-424D-85E6-5B52F3DC8194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JLCPCB requires EAR99 if IC</a:t>
          </a:r>
        </a:p>
      </dsp:txBody>
      <dsp:txXfrm>
        <a:off x="32418" y="32418"/>
        <a:ext cx="8094307" cy="1041985"/>
      </dsp:txXfrm>
    </dsp:sp>
    <dsp:sp modelId="{AA2656D0-C6AC-41E7-B748-7AC7C1154AD3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EAR99 – US export regulation?</a:t>
          </a:r>
        </a:p>
      </dsp:txBody>
      <dsp:txXfrm>
        <a:off x="852005" y="1323709"/>
        <a:ext cx="7684797" cy="1041985"/>
      </dsp:txXfrm>
    </dsp:sp>
    <dsp:sp modelId="{442ED80E-CDDB-4D57-B604-7486AFF61317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Repurchased some parts</a:t>
          </a:r>
        </a:p>
      </dsp:txBody>
      <dsp:txXfrm>
        <a:off x="1671592" y="2615001"/>
        <a:ext cx="7684797" cy="1041985"/>
      </dsp:txXfrm>
    </dsp:sp>
    <dsp:sp modelId="{7142120D-D242-46F3-971D-61E7EC8D5EAF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1F0EA837-3D9B-4DDC-8B36-CEA0E9DB11B4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DEDF9-3406-4E79-A904-082F0233470F}">
      <dsp:nvSpPr>
        <dsp:cNvPr id="0" name=""/>
        <dsp:cNvSpPr/>
      </dsp:nvSpPr>
      <dsp:spPr>
        <a:xfrm>
          <a:off x="0" y="191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Kicad footprint - 0.5 mm pitch</a:t>
          </a:r>
        </a:p>
      </dsp:txBody>
      <dsp:txXfrm>
        <a:off x="62369" y="81513"/>
        <a:ext cx="10390862" cy="1152902"/>
      </dsp:txXfrm>
    </dsp:sp>
    <dsp:sp modelId="{4E1FE265-105C-4A5D-9D00-EC661D15DD4F}">
      <dsp:nvSpPr>
        <dsp:cNvPr id="0" name=""/>
        <dsp:cNvSpPr/>
      </dsp:nvSpPr>
      <dsp:spPr>
        <a:xfrm>
          <a:off x="0" y="14465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Actual component - 0.4 mm pitch</a:t>
          </a:r>
        </a:p>
      </dsp:txBody>
      <dsp:txXfrm>
        <a:off x="62369" y="1508913"/>
        <a:ext cx="10390862" cy="1152902"/>
      </dsp:txXfrm>
    </dsp:sp>
    <dsp:sp modelId="{23167B89-9B36-4ACE-8A2C-1D7AFB8A757E}">
      <dsp:nvSpPr>
        <dsp:cNvPr id="0" name=""/>
        <dsp:cNvSpPr/>
      </dsp:nvSpPr>
      <dsp:spPr>
        <a:xfrm>
          <a:off x="0" y="28739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Not manufacturable</a:t>
          </a:r>
        </a:p>
      </dsp:txBody>
      <dsp:txXfrm>
        <a:off x="62369" y="2936313"/>
        <a:ext cx="10390862" cy="1152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2E2F8-7535-4B84-B546-05D6E348AFEE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B843F-27D9-4209-BE9E-54DAF5B5B2F7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CAP1208?  CAP1214?</a:t>
          </a:r>
        </a:p>
      </dsp:txBody>
      <dsp:txXfrm>
        <a:off x="398656" y="1088253"/>
        <a:ext cx="2959127" cy="1837317"/>
      </dsp:txXfrm>
    </dsp:sp>
    <dsp:sp modelId="{5D552324-BE1E-4894-B55B-84531758A40E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EA2AE-9477-42A7-8111-929A7E12015F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esp32?</a:t>
          </a:r>
        </a:p>
      </dsp:txBody>
      <dsp:txXfrm>
        <a:off x="4155097" y="1088253"/>
        <a:ext cx="2959127" cy="1837317"/>
      </dsp:txXfrm>
    </dsp:sp>
    <dsp:sp modelId="{E3D09215-31C4-4935-97B9-29184AF8341B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0C9A4-2069-41DB-855E-C6071519E78D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Discontinued stuff</a:t>
          </a:r>
        </a:p>
      </dsp:txBody>
      <dsp:txXfrm>
        <a:off x="7911539" y="1088253"/>
        <a:ext cx="2959127" cy="18373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B9A7B-098D-4010-B9D7-7150C8B6F54E}">
      <dsp:nvSpPr>
        <dsp:cNvPr id="0" name=""/>
        <dsp:cNvSpPr/>
      </dsp:nvSpPr>
      <dsp:spPr>
        <a:xfrm>
          <a:off x="0" y="125084"/>
          <a:ext cx="6253721" cy="1989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RP2040 supports 2 active I2C channels.</a:t>
          </a:r>
        </a:p>
      </dsp:txBody>
      <dsp:txXfrm>
        <a:off x="97095" y="222179"/>
        <a:ext cx="6059531" cy="1794810"/>
      </dsp:txXfrm>
    </dsp:sp>
    <dsp:sp modelId="{5E059D38-8731-4783-888F-2671BC0F32B7}">
      <dsp:nvSpPr>
        <dsp:cNvPr id="0" name=""/>
        <dsp:cNvSpPr/>
      </dsp:nvSpPr>
      <dsp:spPr>
        <a:xfrm>
          <a:off x="0" y="2114084"/>
          <a:ext cx="625372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/>
            <a:t>Workaround.</a:t>
          </a:r>
        </a:p>
      </dsp:txBody>
      <dsp:txXfrm>
        <a:off x="0" y="2114084"/>
        <a:ext cx="6253721" cy="828000"/>
      </dsp:txXfrm>
    </dsp:sp>
    <dsp:sp modelId="{882EF9EE-E650-4FAC-B9DC-BEB95380732D}">
      <dsp:nvSpPr>
        <dsp:cNvPr id="0" name=""/>
        <dsp:cNvSpPr/>
      </dsp:nvSpPr>
      <dsp:spPr>
        <a:xfrm>
          <a:off x="0" y="2942084"/>
          <a:ext cx="6253721" cy="1989000"/>
        </a:xfrm>
        <a:prstGeom prst="roundRect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I2C multiplexer?</a:t>
          </a:r>
        </a:p>
      </dsp:txBody>
      <dsp:txXfrm>
        <a:off x="97095" y="3039179"/>
        <a:ext cx="6059531" cy="1794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1C5C3-7549-4E14-A254-D3120CFE5D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75D4E-247B-444D-B419-C19F590B0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this presentation is simplified for laypeople.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EE07B-1CAB-EC3F-F691-E91A71D6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BF4A6-4140-4BB4-BCBE-57B554A17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6A90E-9942-FAC1-61D5-CC0B4D3AB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018B5-4841-8124-381E-717788E0B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F08A-3A33-83B0-8BDD-4C74D152A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CE2C3-B3F4-5280-D0E6-E3F92CBE6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46CC0-B115-677A-8997-2CA9F94F0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CFA98-B8E6-5277-FB63-0A91552EF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9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CB5B9-244F-2026-A697-F68B309C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B9D69-B944-1DBB-EF69-CC6C598D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0C4D3-AC62-BF27-5F52-E397CE729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A897D-368F-F19D-2DDF-4D68F089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4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71E24-2CAC-2D14-4A7D-E22B4C1F5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BCC06-2001-BE91-026E-04C5C80AB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42646-B965-D776-AB17-0EF5498EC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74DA-58DD-C072-F92D-15261DF4E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9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4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E6EDA-6B0F-9096-7C92-9D6A430EA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C6C9B-6C50-1B15-799C-FA1C4C49A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9FFDB-CC5F-308F-645E-24293FDBB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7AF34-6152-CA1E-3C56-510FD5FE7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0094-0426-5AA2-84E2-7490A207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0CB5A-7007-D7E0-8139-63FB17C63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AB792-28E1-6FC7-6CDE-72E5E750B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B0D4B-1DDE-38F7-92DE-CE0687719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7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10880-192C-E123-7526-6CA088F5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1A19D-4AC6-EBBE-72A0-6E91D4981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D95C6-E5E7-0943-F0FF-75C2F930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239A6-2AD0-805E-F67F-A8860655B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3DF9-B503-B202-E49C-9F85B8E45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1A3F0-3C29-CDA8-D903-B5411EF2E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70187-CF84-E3C7-AC0F-C85EC5267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36DFF-D710-DC04-A1F2-97CD84CE5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5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FD9C-95A0-D4CF-191E-5036A98DD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0F1D3-2421-8AFB-0463-381E69814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4885-EEA5-EBB0-7258-FC258007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DC88-E02E-4E03-82D8-D9D4A728B583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FD6AB-6A34-A7F7-35D9-16930B2A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59C1-07FE-5481-DF1D-8DE07E0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5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4269-DC00-3192-3BE7-C020FE6E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CAC48-0890-28B9-0E2A-EB87DE816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400A-E5F4-0D32-8F48-7910AA94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BBA3B-895E-4E9A-9214-E30B5ADA4ECA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8868C-BD2D-7FCB-214D-46B04230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3F5C6-8E89-5D17-0EA6-C548145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54407-187D-83E3-026F-C31423C96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279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682A7-614C-6210-9674-CFF3CF708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64002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1FA19-1688-7D9A-1876-03D329A3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0538-AAEC-4CD8-AA3C-762F74B21F9B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B5F20-6DB1-663F-0691-1C6D597A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9273-59E4-D8B2-2459-D60F5611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C740-45C2-353F-AB40-FDAF29B9C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DE9BD-6B5E-62E5-54A9-77EF1E927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1A33A-2AAC-1998-461A-B41A940D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D5B09-FFFF-D18E-B6B6-A5FD83E6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C3FB-DAEF-4391-DE46-15BE0CC0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6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91C5-9791-8967-AFF1-D8E85272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AD15-F02C-9441-9826-E232E296E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74CEB-3CE7-7291-9D01-618E1745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F634B-9ACE-F27A-7748-05A372C3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F23C-86BB-8663-2EA2-D2CC6E44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5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35F2-E69D-F94E-CE00-8C539654E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1F0D8-2390-7F46-A179-DF5130C55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1D0E5-6866-477A-87EF-AB88CF4C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B515D-8EAC-0794-8CD8-310F6C96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2DBF-6752-89CB-CEAC-3B32F978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8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FDCF-82FC-4412-D116-E6ECA054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5001-9F6F-3843-D269-F1996AC43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F1CDE-CC7D-1C19-FE70-67346C36F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FFCC8-019B-007E-6388-89D40404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92494-BD01-7413-950D-E845DB3A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475C5-55AC-5549-B980-F691B2C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04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3DB2-BF74-1BDA-4722-B0CEC306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5712-E3F6-623F-F275-A2487A29B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61294-660A-D08E-BDA7-CA446DD9F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B9FDD-EC1A-EAEB-A925-D5E5CCB16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E26B7-4484-0E11-EE22-F1CCD48C6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55643-457F-F219-D4EC-285D74F7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66061-5D4C-EAC4-C032-42766663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36BFD-1266-D8BE-0B4F-EFCFB2B0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60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FD0B-91A9-5449-CFA0-1DA35F57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2CCD2-A06D-B6FC-39B3-50940B11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A66BC-8CE3-2ECA-71DA-8199F9A7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A4266-9E91-DE18-59DE-C2D6FBDC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1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B03E2F-A289-69D3-2DFD-D0973E30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C571-2C33-2724-076D-57B175FB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5136-417A-62AB-588C-FC14ED04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93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0595-9ADB-2FB4-C066-6B90DF34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A9D6-6B68-C493-2B45-6D9BC82D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AD5B-97B6-D59E-2A49-12CF96153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B9552-49A4-CF55-0665-0F218DDE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E7427-D234-37D1-A490-368F86F8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08CDA-7BAC-349D-6B0B-456AC356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E88B-229F-06A8-EE83-708067D0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77F9-5104-19D5-10F5-A204119B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ECF27-E72F-8728-1FEB-2CCBFFF4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7161-E631-492A-92BE-58990E74C1D9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36DDB-ED5E-AA07-26BF-D1213124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DDF9E-7C0C-4592-A49E-91D9C0D7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27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C2FB-221C-0B54-03B7-89672ABA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DAF0D-F280-DDFF-59AD-66CE61AD4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C2732-5DA3-3741-7A27-EF85DB014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5A035-8AA0-32B3-4BC5-95D039F3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E6503-27FE-FA95-83D0-61E5A0FA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25F1A-5F77-9D63-55CE-C226F7BD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50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5210-EEDF-1BAC-178F-423AEF30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3D772-DBC2-8A97-D444-74DF13B79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CA867-8476-0014-0AF6-A0BA2E4A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0B080-EAC7-C213-9D53-929608ED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79C06-570E-B131-C980-2D1EB003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05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9C440-75A0-3027-7771-181988714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4996B-8C1F-E0D1-D2A5-3E210D6B3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2FD4-ED0B-8B62-BBC8-F8E221E9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3E84C-9A31-6809-52EA-6C233632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35CE-97A9-2A88-9908-0632A6CF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95D1-1977-1337-2EF8-C463FDA0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1302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90E3B-985B-C021-2A4B-D53F28D2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981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0BA1-222A-B42D-77D6-0D484123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3656-7659-4EA3-8846-1D74096A48A8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C382-4F18-1293-EE3C-FF0D4FA5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6BD1-11E2-02CE-2B57-B8FFEDEC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2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33B9-FC7B-E2B1-D3F2-AF793A1A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783-568A-55D5-597F-7D7BF8B14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7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28359-66F2-3B35-A33F-28152610E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67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E0BDF-85D0-738B-E536-2FC27B22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89E3-EFFE-4284-84D8-6B89F7BCEFA5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1610D-70E2-F7D1-E899-3A0E401A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C9FE6-4511-222D-1FA4-54A905D1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5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6CBB-7F62-5646-F18E-0BB80792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C431-A762-7744-28C9-30F8B2F73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232F4-4D3C-2A42-96F6-50AF73118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00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FAAE6-6C31-2882-D89C-4FE09751B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9C5FD-ECA3-3E21-88AA-6CFC956BB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055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061B5-3C8A-82A8-5987-F48A0CE1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BFD5-519D-4F0B-A864-469BAA4CF978}" type="datetime1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0F0BC-20E7-6797-9CB8-ADD276DC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F01CB-48B9-1E16-A7AD-64BDFB35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24B9-D7F0-920B-33A6-E2BC6866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A597B-EDAD-C48F-9F60-071DBEBD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4E14-3AD9-4CC6-993E-43CF560EAFB1}" type="datetime1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A7098-027D-200A-188F-D8500622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D0E0E-D3F4-49B5-95C3-0E835C4F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5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4C71B-997B-32CF-5A07-FD6D5B41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11B2-8EF0-4EE8-B551-5BB12841BA9C}" type="datetime1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A1468-CC5D-33D7-83F3-CF23F080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1DD2D-B880-0A09-A310-BCBA28FF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0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8806-FDEF-BD5C-AD6B-1DAC6EAE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7BD7-ABA0-854E-1C3D-7A277E53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7799B-2A91-4D9F-7A21-C4E85E4AB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1DECF-DCD9-832E-44C0-D90B59F2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5C36-1E71-4A84-A2E6-9C06B51CB861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EC1F-2B08-3D05-95EF-26277329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5D107-CCD8-E783-0F83-3E569D2A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B5DA-958F-B6A7-0C4C-0993F5A3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52EB9-C2E3-641F-24A6-DAB3AD8E2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7D02-C940-9BC0-FE46-D46CD547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CFB1C-1C15-A8EC-9347-58073BD0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0BFA-2B67-4BA0-B552-63534F44E654}" type="datetime1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31FC3-B30E-BC49-0EE0-DE6AA72E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E4C44-E5E3-0F51-075F-FBCFB9D6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7F7F5-5AAE-B53E-D4AD-65001B4E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0368"/>
            <a:ext cx="11084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EB88E-8D35-7235-64DB-897723ADB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7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9CAB-B212-BD1D-D5A1-A872A618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985" y="6356349"/>
            <a:ext cx="113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C57C-1882-4BE9-9050-888104B04349}" type="datetime1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4424-227A-D46A-5F37-E42E3B585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2883" y="61737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F5466-6193-B4B7-B1EE-237E3C4CC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092" y="6356349"/>
            <a:ext cx="564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3932A-6519-435E-9F1F-26689E7EC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6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92FA8-D2EA-5A20-684D-B41E3C9C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A7243-CE8A-E962-17C8-1A8CE602E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998D-7CE1-7D44-9803-50BCC9169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46BF7-59D7-4DFC-BAAE-33019E26391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4995-B13D-3BDF-66BC-BF073878C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075E-9A69-96A9-5825-17516A8E4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989E9-2BA9-41EE-8DFC-6D23F2D8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1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bond.com/resource-files/w25q128jv_dtr%20revc%2003272018%20plus.pdf" TargetMode="External"/><Relationship Id="rId13" Type="http://schemas.openxmlformats.org/officeDocument/2006/relationships/hyperlink" Target="https://www.ti.com/lit/ds/symlink/sn74ls30.pdf" TargetMode="External"/><Relationship Id="rId3" Type="http://schemas.openxmlformats.org/officeDocument/2006/relationships/hyperlink" Target="https://onlinelibrary.wiley.com/doi/abs/10.1111/j.1460-9568.2011.07923.x" TargetMode="External"/><Relationship Id="rId7" Type="http://schemas.openxmlformats.org/officeDocument/2006/relationships/hyperlink" Target="https://datasheets.raspberrypi.com/rp2040/hardware-design-with-rp2040.pdf" TargetMode="External"/><Relationship Id="rId12" Type="http://schemas.openxmlformats.org/officeDocument/2006/relationships/hyperlink" Target="https://www.ti.com/lit/ds/symlink/ldc2114.pdf" TargetMode="External"/><Relationship Id="rId17" Type="http://schemas.openxmlformats.org/officeDocument/2006/relationships/hyperlink" Target="https://media.metz-connect.com/files/171/Data_sheet_PR202XXHBDN.PDF" TargetMode="External"/><Relationship Id="rId2" Type="http://schemas.openxmlformats.org/officeDocument/2006/relationships/hyperlink" Target="https://cdn.selinc.com/assets/Literature/Publications/Technical%20Papers/6335_IEC61850_DH-DD_20080912_Web.pdf" TargetMode="External"/><Relationship Id="rId16" Type="http://schemas.openxmlformats.org/officeDocument/2006/relationships/hyperlink" Target="https://media.metz-connect.com/files/171/Data_sheet_FR202XXHBD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sheets.raspberrypi.com/pico/Pico-R3-A4-Pinout.pdf" TargetMode="External"/><Relationship Id="rId11" Type="http://schemas.openxmlformats.org/officeDocument/2006/relationships/hyperlink" Target="https://www.ti.com/lit/ds/symlink/ldc3114.pdf" TargetMode="External"/><Relationship Id="rId5" Type="http://schemas.openxmlformats.org/officeDocument/2006/relationships/hyperlink" Target="https://datasheets.raspberrypi.com/rp2040/rp2040-datasheet.pdf" TargetMode="External"/><Relationship Id="rId15" Type="http://schemas.openxmlformats.org/officeDocument/2006/relationships/hyperlink" Target="https://www.infineon.com/dgdl/Infineon-CY7C65632_CY7C65634_HX2VL_VERY_LOW-POWER_USB_2.0_HUB_CONTROLLER-DataSheet-v14_00-EN.pdf?fileId=8ac78c8c7d0d8da4017d0ecd35994769&amp;utm_source=cypress&amp;utm_medium=referral&amp;utm_campaign=202110_globe_en_all_integration-files&amp;redirId=File_1_1_521" TargetMode="External"/><Relationship Id="rId10" Type="http://schemas.openxmlformats.org/officeDocument/2006/relationships/hyperlink" Target="https://www.microchip.com/en-us/product/cap1206" TargetMode="External"/><Relationship Id="rId4" Type="http://schemas.openxmlformats.org/officeDocument/2006/relationships/hyperlink" Target="https://doi.org/10.11648/j.ajnna.20190501.12" TargetMode="External"/><Relationship Id="rId9" Type="http://schemas.openxmlformats.org/officeDocument/2006/relationships/hyperlink" Target="http://www.onsemi.com/pub_link/Collateral/NCP1117-D.PDF" TargetMode="External"/><Relationship Id="rId14" Type="http://schemas.openxmlformats.org/officeDocument/2006/relationships/hyperlink" Target="https://www.ti.com/lit/ds/symlink/sn74ls32.pdf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.download/font/cirque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lcpcb.com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png"/><Relationship Id="rId7" Type="http://schemas.openxmlformats.org/officeDocument/2006/relationships/image" Target="../media/image1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DF2-D492-97AD-49D8-E90BCF1B6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Custom Circuit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39378-F9FF-8F9E-0111-5137A0471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27801"/>
          </a:xfrm>
        </p:spPr>
        <p:txBody>
          <a:bodyPr>
            <a:normAutofit/>
          </a:bodyPr>
          <a:lstStyle/>
          <a:p>
            <a:r>
              <a:rPr lang="en-US" dirty="0"/>
              <a:t>Michael Johnson-Moore</a:t>
            </a:r>
          </a:p>
          <a:p>
            <a:r>
              <a:rPr lang="en-US" dirty="0"/>
              <a:t>Presented Feb. 20, 2025 at </a:t>
            </a:r>
            <a:r>
              <a:rPr lang="en-US" dirty="0" err="1"/>
              <a:t>StudentSPEAK</a:t>
            </a:r>
            <a:endParaRPr lang="en-US" dirty="0"/>
          </a:p>
          <a:p>
            <a:r>
              <a:rPr lang="en-US" dirty="0"/>
              <a:t>Elliot T. Bowers Honors College</a:t>
            </a:r>
          </a:p>
          <a:p>
            <a:r>
              <a:rPr lang="en-US" dirty="0"/>
              <a:t>Sam Houston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933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10EA-412F-32D4-1638-9FFFDE8A4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A2D7-D320-7E11-5884-348B83AB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94FE-1875-D703-7C52-B06FB90947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97A28-36E3-158D-FDAD-8658938D5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08941-EF41-BE85-A4F3-A0417A6F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10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4C22A4-DCFA-9C7F-E03A-C653C5E0C869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6B9F43-3CED-7181-341C-CCB9EC0EA1F3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62B750-A860-5FD2-EB4D-3637234DAEFE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0A99E-6A26-50DE-C0A1-767682B3804D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0F3669-591F-8E37-E4A8-06C7D1EB6315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F3099D91-D417-A466-DC4B-BD966109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D80D161A-0604-7EAB-ED2E-3447545E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BF5378-F0C2-7C91-C243-21B0F54E1EC0}"/>
              </a:ext>
            </a:extLst>
          </p:cNvPr>
          <p:cNvGrpSpPr/>
          <p:nvPr/>
        </p:nvGrpSpPr>
        <p:grpSpPr>
          <a:xfrm>
            <a:off x="7723110" y="3259407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668C93-2DCE-335C-F9AE-1CCFC6E19EA8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76244A-B75B-CEF1-10ED-99CCC3DE6D30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F2F57D-1F41-5C73-ED7F-8F23787C7FFA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52A5FB-2A6F-E318-09C1-DCB85CE51DFF}"/>
              </a:ext>
            </a:extLst>
          </p:cNvPr>
          <p:cNvGrpSpPr/>
          <p:nvPr/>
        </p:nvGrpSpPr>
        <p:grpSpPr>
          <a:xfrm rot="1760525">
            <a:off x="6850832" y="2019163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9857A0-BF98-B82D-AE99-50B66FF1C537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78584E-4287-55B9-235E-53EA9B18105C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1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62E-3A0E-AAB9-8CC8-D9B99CF0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LDC2114 Size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35333FF-271E-78D4-DBC2-1A66F0A8C1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7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9B11B-BDF7-B3F5-12D7-E1DFFE49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96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B488C-63F3-C53E-5E2B-6CFD805A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Bad component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6CA9B-2698-B8A7-2CD3-6CA5CBCD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101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6D3076-E7BC-EB86-A018-5DD3089EC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61304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91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46585-C42F-71DC-EB1F-3F5651C8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/>
              <a:t>RP2040 GPIO USAGE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7FFB1B-6C52-331C-F88E-819B3F8DC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31981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1F0C965-C821-0C66-0C9A-7605DB42E992}"/>
              </a:ext>
            </a:extLst>
          </p:cNvPr>
          <p:cNvSpPr txBox="1">
            <a:spLocks/>
          </p:cNvSpPr>
          <p:nvPr/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83932A-6519-435E-9F1F-26689E7EC6B4}" type="slidenum">
              <a:rPr lang="en-US" sz="11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8A4A9-0BAD-D031-FB0F-8DE97B26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762756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Manufacturer Confusion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AF83B-308C-771A-5678-BB250A185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094" y="2718054"/>
            <a:ext cx="3438906" cy="41399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Engineers thought Test Points Desired</a:t>
            </a:r>
          </a:p>
          <a:p>
            <a:r>
              <a:rPr lang="en-US" dirty="0"/>
              <a:t>Don’t expect English</a:t>
            </a:r>
          </a:p>
          <a:p>
            <a:r>
              <a:rPr lang="en-US" dirty="0"/>
              <a:t>Don’t assume contractors read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73765A-C68B-6780-FCE5-667FA5919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1184" y="1157571"/>
            <a:ext cx="6922008" cy="4643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A405-EC80-076A-FEDE-3EEF6757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81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70A6EC-73B8-CB14-3042-F5B861198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4" y="1107439"/>
            <a:ext cx="10901650" cy="872132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541967-7C2D-BF28-D92D-B52FD64D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 Delays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848869D-B121-2E09-3315-CB0F4C57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2"/>
          <a:stretch/>
        </p:blipFill>
        <p:spPr>
          <a:xfrm>
            <a:off x="9648825" y="1107439"/>
            <a:ext cx="1891196" cy="8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26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60913-79B6-CAD2-2A9C-6D1A0B5F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B1F756E-E87B-3678-795B-9B104FB0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C16432-64DE-416F-1CCE-7394DB752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4" y="1107439"/>
            <a:ext cx="10901650" cy="872132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F690F26-3154-0F62-BFE5-104A2135F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B4DF-FB32-874D-3D4A-46052BB0B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989C89-A164-3608-B7FD-AFD7FABA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 Delays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51473B69-2D5A-68A3-F415-74433F0F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2"/>
          <a:stretch/>
        </p:blipFill>
        <p:spPr>
          <a:xfrm>
            <a:off x="7824765" y="1107439"/>
            <a:ext cx="3715256" cy="17133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FF07FB9-C976-135C-5088-69E9E3B4B112}"/>
              </a:ext>
            </a:extLst>
          </p:cNvPr>
          <p:cNvSpPr/>
          <p:nvPr/>
        </p:nvSpPr>
        <p:spPr>
          <a:xfrm>
            <a:off x="9906000" y="1979571"/>
            <a:ext cx="1514475" cy="6082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etal nuts and bolts">
            <a:extLst>
              <a:ext uri="{FF2B5EF4-FFF2-40B4-BE49-F238E27FC236}">
                <a16:creationId xmlns:a16="http://schemas.microsoft.com/office/drawing/2014/main" id="{3F51F070-7749-6D26-F1DE-BE7F4963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47" b="84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3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DD1176-D094-67FA-33A2-2251D1BF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28D4-7476-83BA-3F20-2FE50DBB7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Screws take up space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1557B6-F0C0-F598-D110-35C25A6063B0}"/>
              </a:ext>
            </a:extLst>
          </p:cNvPr>
          <p:cNvSpPr txBox="1">
            <a:spLocks/>
          </p:cNvSpPr>
          <p:nvPr/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83932A-6519-435E-9F1F-26689E7EC6B4}" type="slidenum">
              <a:rPr lang="en-US" sz="11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106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Close-up of a white and black rubber&#10;&#10;AI-generated content may be incorrect.">
            <a:extLst>
              <a:ext uri="{FF2B5EF4-FFF2-40B4-BE49-F238E27FC236}">
                <a16:creationId xmlns:a16="http://schemas.microsoft.com/office/drawing/2014/main" id="{CE139256-3DFE-0024-DEF6-70C6DD2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32" b="25000"/>
          <a:stretch/>
        </p:blipFill>
        <p:spPr>
          <a:xfrm>
            <a:off x="20" y="-1548245"/>
            <a:ext cx="12191980" cy="8406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B7814-22BD-756D-CA14-5389032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477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roll of toilet paper&#10;&#10;AI-generated content may be incorrect.">
            <a:extLst>
              <a:ext uri="{FF2B5EF4-FFF2-40B4-BE49-F238E27FC236}">
                <a16:creationId xmlns:a16="http://schemas.microsoft.com/office/drawing/2014/main" id="{0A66284E-FE30-41C8-1DEE-E535EF83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6" b="9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7CEC9-9137-2A57-E5A2-5430C8DF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898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065-AC27-B58E-B4DB-AB0CE5BF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RP235xX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7AB4-7853-74FF-6114-0D92EFDDD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RP2040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4536-F436-5B33-3C23-2D2C0E3A4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133 MHz</a:t>
            </a:r>
            <a:br>
              <a:rPr lang="en-US" dirty="0"/>
            </a:br>
            <a:endParaRPr lang="en-US" dirty="0"/>
          </a:p>
          <a:p>
            <a:r>
              <a:rPr lang="en-US" dirty="0"/>
              <a:t>264 kB RAM</a:t>
            </a:r>
          </a:p>
          <a:p>
            <a:r>
              <a:rPr lang="en-US" dirty="0"/>
              <a:t>External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0B738-2ED7-E42D-1C90-489296185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RP235xX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F0C5C-7CB5-1DC9-7755-7423D87DAA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150 MHz (++performance)</a:t>
            </a:r>
          </a:p>
          <a:p>
            <a:r>
              <a:rPr lang="en-US" dirty="0"/>
              <a:t>520 kB RAM</a:t>
            </a:r>
          </a:p>
          <a:p>
            <a:r>
              <a:rPr lang="en-US" dirty="0"/>
              <a:t>[Optional] internal storage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CE5CA-57F9-B762-8C5C-557C0D6D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9B3B7-8A9C-32DE-31F0-F48C2D8E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5B89-3EDE-B4D0-2F45-677C3F82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3C13-9D45-CE57-12FA-73E114209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1B5024-1660-33DE-7A40-5288FB127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9503-F8E9-3A3F-2428-E8E7643B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11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339F40-BF3E-EC2A-ADD2-E051FE8C30A4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284CD0-3286-AD80-7727-F8495244D2ED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8F686-04A1-6593-B39E-6182EB995ADF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927012-9D05-8B40-1454-189954A82A31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7929BA-2906-F41E-A609-6566D4E001D0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5D364D75-4C31-1ED1-2CB0-0640FE28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8B3B10AC-E78B-9378-0DC9-6B7DF5DD3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8BF677-CBE1-106B-A249-42EE117FF3A6}"/>
              </a:ext>
            </a:extLst>
          </p:cNvPr>
          <p:cNvGrpSpPr/>
          <p:nvPr/>
        </p:nvGrpSpPr>
        <p:grpSpPr>
          <a:xfrm rot="674383">
            <a:off x="8004143" y="3533873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A34BB9-2EBD-A70B-D166-D2FCC4E131FE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D08687-DB9C-C785-9520-82BE9D77C6AA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92339C-DD74-54A0-42D5-AF6001CDB499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0F112-F40A-6E8E-F452-34BE02E9186C}"/>
              </a:ext>
            </a:extLst>
          </p:cNvPr>
          <p:cNvGrpSpPr/>
          <p:nvPr/>
        </p:nvGrpSpPr>
        <p:grpSpPr>
          <a:xfrm rot="1760525">
            <a:off x="6656797" y="2260097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723E72-D4D9-F337-3E5B-B7CA5FE94D47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71023E-6709-DADB-D047-64EB66B57D1C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23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A5FA58-72A0-9C6E-B692-6516E7B7F7EE}"/>
              </a:ext>
            </a:extLst>
          </p:cNvPr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89BE-1C70-6893-5AB9-3892F6D6D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0516176"/>
            <a:ext cx="12192000" cy="40259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Hou and 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Dolezilek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“IEC 61850 – what it can and cannot offer to traditional protection schemes,” SEL Journal of Reliable Power, vol. 1, no. 2, Oct. 2010.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https://cdn.selinc.com/assets/Literature/Publications/Technical%20Papers/6335_IEC61850_DH-DD_20080912_Web.pdf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Lent, F. A. C. Azevedo, C. H. Andrade-Moraes, and A. V. O. Pinto, “How many neurons do you have? some dogmas of quantitative neuroscience under revision,” European Journal of Neuroscience, vol. 35, no. 1, pp. 1–9, 2012.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https://onlinelibrary.wiley.com/doi/abs/10.1111/j.1460-9568.2011.07923.x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Islam, G. Chen, and S. Jin, “An overview of neural network,” American Journal of Neural Networks and Applications, vol. 5, no. 1, pp. 7–11, 2019.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https://doi.org/10.11648/j.ajnna.20190501.12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(2021, Aug.) Inductive sensing design calculator tool. Texas Instruments. [Online]. Available: https://www.ti.com/tool/download/ LDC-CALCULATOR-TOOLS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RP2040 Datasheet: A microcontroller by Raspberry Pi, eec2b0cclean ed., Raspberry Pi,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https://datasheets.raspberrypi.com/rp2040/rp2040-datasheet.pdf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Pico Pinout, Raspberry Pi.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https://datasheets.raspberrypi.com/pico/Pico-R3-A4-Pinout.pdf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with RP2040: Using RP2040 microcontrollers to build boards and products, 2nd ed., Raspberry Pi,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https://datasheets.raspberrypi.com/rp2040/hardware-design-with-rp2040.pdf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spiflash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® 3V 128M-BIT SERIAL FLASH MEMORY WITH DUAL/QUAD SPI &amp; QPI &amp; DTR, C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winbond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Mar.2018.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https://www.winbond.com/resource-files/w25q128jv_dtr%20revc%2003272018%20plus.pdf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 A Low-Dropout Positive Fixed and Adjustable Voltage Regulators NCP1117, NCP1117I, NCV1117, 31st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Aug. 2021.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http://www.onsemi.com/pub_link/Collateral/NCP1117-D.PDF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CAP1206: 6-Channel Capacitive Touch Sensor, DS00001567B ed., Microchip Technology, Nov. 2015.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https://www.microchip.com/en-us/product/cap1206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LDC3114 4-Channel Hybrid Inductive Touch and Inductance to Digital Converter, 1st ed., Texas Instruments, Dec. 2021.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https://www.ti.com/lit/ds/symlink/ldc3114.pdf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LDC2112, LDC2114 Inductive Touch Solution for Low-Power HMI Button Applications, B ed., Texas Instruments, Jan. 2017.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https://www.ti.com/lit/ds/symlink/ldc2114.pdf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SN5430, SN54LS30, SN54S30, SN7430, SN74LS30, SN74S30, 8-Input Positive-NAND Gates, Texas Instruments, Mar. 1988.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https://www.ti.com/lit/ds/symlink/sn74ls30.pdf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SN5432, SN54LS32, SN54S32, SN7432, SN74LS32, SN74S32, Quadruple 2-Input Positive-OR Gates, Texas Instruments, Mar. 1988.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https://www.ti.com/lit/ds/symlink/sn74ls32.pdf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CY7C65632, CY7C65634: HX2VL - Very Low-Power USB 2.0 Hub Controller, O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infineon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ineon.com/dgdl/Infineon-CY7C65632_CY7C65634_HX2VL_VERY_LOW-POWER_USB_2.0_HUB_CONTROLLER-DataSheet-v14_00-EN.pdf?fileId=8ac78c8c7d0d8da4017d0ecd35994769&amp;utm_source=cypress&amp;utm_medium=referral&amp;utm_campaign=202110_globe_en_all_integration-files&amp;redirId=File_1_1_521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sheet: FR202xxHBDN, W ed., Metz Connect, Dec.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https://media.metz-connect.com/files/171/Data_sheet_FR202XXHBDN.PDF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sheet: PR202xxHBDN, W ed., Metz Connect, Dec.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https://media.metz-connect.com/files/171/Data_sheet_PR202XXHBDN.PDF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92787-6F42-DFC8-3D1D-FF688E2D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0CB9ED-93D3-6995-502E-5F938A49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"/>
            <a:ext cx="12192000" cy="68580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72388-AFA7-B2F5-DBD9-E6ACD0B798A3}"/>
              </a:ext>
            </a:extLst>
          </p:cNvPr>
          <p:cNvSpPr/>
          <p:nvPr/>
        </p:nvSpPr>
        <p:spPr>
          <a:xfrm>
            <a:off x="-1" y="-120650"/>
            <a:ext cx="1511300" cy="9271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2:41</a:t>
            </a:r>
          </a:p>
        </p:txBody>
      </p:sp>
    </p:spTree>
    <p:extLst>
      <p:ext uri="{BB962C8B-B14F-4D97-AF65-F5344CB8AC3E}">
        <p14:creationId xmlns:p14="http://schemas.microsoft.com/office/powerpoint/2010/main" val="22643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9726908B-627A-7247-4121-99BAEF477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90CEE8-6613-11B7-0042-9F8452CD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7059"/>
            <a:ext cx="5989320" cy="2762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838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DF106-0FA2-0701-26C4-31073BE9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5DBD-FA59-C765-2E4A-FD438E1A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7599-EFD4-23DC-0D11-69FEBDB402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A247C-8D64-70A5-6F1A-1B4E95EBB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714B-9D8E-5C1D-2221-8476FB46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12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A90F79-EF71-7DDC-F504-ACE572A2521A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97721A-5FD5-A6F0-4147-A8A29C739B5C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9D334D-98E1-7A8F-FDB5-63C89D5C8C93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27372D-666A-42EF-7C07-5518EDF0745C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BB82D0-66AA-EF97-45B7-08A90700EB62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6C63916C-3CA4-0551-9584-C96B7B247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DFE869CB-B481-0198-31B8-C3D12385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E41D4B-5BD9-B8F8-276C-70A82B5A9AE4}"/>
              </a:ext>
            </a:extLst>
          </p:cNvPr>
          <p:cNvGrpSpPr/>
          <p:nvPr/>
        </p:nvGrpSpPr>
        <p:grpSpPr>
          <a:xfrm rot="20253408">
            <a:off x="7997167" y="3052617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2F9975-C3C9-DECD-06C4-F8631D669D49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185B79-DDE6-427B-64F2-345B81142511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9CD1E2-C972-78B5-4680-7E7CC0F582F9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A980F6-C8C4-4D2B-599A-1FCF8821D559}"/>
              </a:ext>
            </a:extLst>
          </p:cNvPr>
          <p:cNvGrpSpPr/>
          <p:nvPr/>
        </p:nvGrpSpPr>
        <p:grpSpPr>
          <a:xfrm rot="537315">
            <a:off x="6656796" y="2484669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93B412-F201-F684-0BFB-D6CF5561D20A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F077DA-F026-89F1-9868-A640C3C411DA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69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B06FA-BE8A-4BE5-50D8-C30D9A7C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ED50-72A1-6EE8-CD7F-FA3981EA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DD27-ED53-321C-D668-5A6CFA4133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546372-90BD-0367-9048-1384BD64C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F4B3F-CC0A-8B49-10D5-9FDB6CEB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13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3C996F-0F49-2C34-AAE3-23720157A672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D29ECC-84D7-DF27-EEA6-4CC1CA52E299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646B2F-BB29-80B4-29E6-B2ABE54EE590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B898-E897-6306-63A7-0FD6726D011D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1A77A9-74DE-8E2A-15C0-0A0D401346F8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47DDD5B5-E592-FCFA-C2D9-AA69C1E4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3B5B4E35-E1F0-1D05-BDBE-E6179B5A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2F6A50-CD4D-B564-B5B3-43208C6D7ED7}"/>
              </a:ext>
            </a:extLst>
          </p:cNvPr>
          <p:cNvGrpSpPr/>
          <p:nvPr/>
        </p:nvGrpSpPr>
        <p:grpSpPr>
          <a:xfrm>
            <a:off x="7437749" y="3252248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E93ED-D930-9E73-D0D1-48A7432DEA80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62BE82-7D8F-89D4-DC2E-CE9340360524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FD9BCB-048D-7B8E-51FF-D082FF20FED0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76A10-5FB6-588B-110C-4C0B529E64FC}"/>
              </a:ext>
            </a:extLst>
          </p:cNvPr>
          <p:cNvGrpSpPr/>
          <p:nvPr/>
        </p:nvGrpSpPr>
        <p:grpSpPr>
          <a:xfrm>
            <a:off x="6652931" y="2300669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FD9F1F-F0D7-B3F2-8D68-89EB59514385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F40DCE-73DB-5D54-36F2-70ED1A9C5B6A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7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79E2-931B-CB2F-63E0-21EC3F7D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A525-CD6D-4AB3-AE00-B5040954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3BF4-62B2-EB0F-53B2-B192C66C4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1FD3D-48D6-30E3-D890-180A189B3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35D2C-92BA-3219-A784-EC8B78C6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14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98F8C78-B3DD-72A3-5135-6DF854B790DE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0B10AB-F4F8-4D37-A426-B7F19BBE30BE}"/>
              </a:ext>
            </a:extLst>
          </p:cNvPr>
          <p:cNvSpPr/>
          <p:nvPr/>
        </p:nvSpPr>
        <p:spPr>
          <a:xfrm>
            <a:off x="9395774" y="432302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4DF86F-ADDE-25A3-B71F-AC63E5259D0D}"/>
              </a:ext>
            </a:extLst>
          </p:cNvPr>
          <p:cNvSpPr/>
          <p:nvPr/>
        </p:nvSpPr>
        <p:spPr>
          <a:xfrm>
            <a:off x="10242517" y="248808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B98EE-9866-DB6D-4930-9BE9B8C4B2C5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F87F2F-CDD8-B9E7-DBCB-99C1E7F5025F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FD4A33F4-0683-66FB-9721-AA0A279A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F4DD9D1B-E674-903B-C87C-1D1DEC030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F43DB1-93A1-73B2-4BBE-9418F7EEF83C}"/>
              </a:ext>
            </a:extLst>
          </p:cNvPr>
          <p:cNvGrpSpPr/>
          <p:nvPr/>
        </p:nvGrpSpPr>
        <p:grpSpPr>
          <a:xfrm>
            <a:off x="7437749" y="3252248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F5DB3-07AF-3910-21C4-45D6EE100E3A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00D6B6-0D48-5E2D-A376-605A6C9CEBD1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D6BF9A-1793-2DB1-CE40-F3DD62919538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DFB4EA-77AD-88DF-CFA8-EF259D27BD32}"/>
              </a:ext>
            </a:extLst>
          </p:cNvPr>
          <p:cNvGrpSpPr/>
          <p:nvPr/>
        </p:nvGrpSpPr>
        <p:grpSpPr>
          <a:xfrm>
            <a:off x="6652931" y="2300669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F16343-0BC7-1404-4AF1-B560A4707FD7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844F49-BB50-65B0-7D2D-1D692379B0EA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777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46650-E5E8-4A62-7B1F-C8778030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6B1B-648A-744C-0CE6-D78DD63F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151D3-F6BB-C9FE-DAC8-F1FFB79DC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AE6384-927F-25B1-3A80-B68FE365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23D5C-45C5-1BC5-0B07-4C5B6013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15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E9828C-D98D-E600-EFA5-3B4F815037B7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184CF-B092-BE04-A9F2-67633DAB67DA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3428E5-691B-6E86-EFF5-CA3CCFF83F8E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955D672A-E449-0D31-3FAE-BC22E5B7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D3CBF7C0-913A-B04F-AE93-8F76AAA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BB0498-EE84-E07D-723F-4CA828D15B40}"/>
              </a:ext>
            </a:extLst>
          </p:cNvPr>
          <p:cNvGrpSpPr/>
          <p:nvPr/>
        </p:nvGrpSpPr>
        <p:grpSpPr>
          <a:xfrm>
            <a:off x="7437749" y="3252248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A61540-BCE2-7F05-E740-8B584B6BFF54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6C7717-A068-0707-D050-F0BF235A8911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3DD4B4-A5EE-6FB1-D014-5FB97E21BAB1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5B6699-073E-47A1-BC17-A8E8D76D2589}"/>
              </a:ext>
            </a:extLst>
          </p:cNvPr>
          <p:cNvGrpSpPr/>
          <p:nvPr/>
        </p:nvGrpSpPr>
        <p:grpSpPr>
          <a:xfrm>
            <a:off x="6652931" y="2300669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C73645-829D-6A20-CD82-8EADB34D4562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686208-AC91-5B0F-0403-9C72BFEE363E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02091DF-41DD-EF65-F9C3-8F8259823B77}"/>
              </a:ext>
            </a:extLst>
          </p:cNvPr>
          <p:cNvSpPr/>
          <p:nvPr/>
        </p:nvSpPr>
        <p:spPr>
          <a:xfrm>
            <a:off x="7437749" y="465212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C02F5C-E592-8B8E-DB8A-B55A40395593}"/>
              </a:ext>
            </a:extLst>
          </p:cNvPr>
          <p:cNvSpPr/>
          <p:nvPr/>
        </p:nvSpPr>
        <p:spPr>
          <a:xfrm>
            <a:off x="7437749" y="279504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7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0BF2-CFB8-A9F9-1AC8-4F19ED7A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B31C-369D-9CBB-C787-F868307D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1499-527E-F063-EDBC-AA48EDC555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063A-A0DB-D922-F62A-E6F869F0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D5EEF-9484-9D24-9F9B-D4E6B458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16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6B5C28-667E-DD33-808E-7C97A523BEB4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01C0-045F-B11C-42A0-EE9D04E58873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5F18E-92F4-E71E-AD7A-C29B3FF59200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DF4DDFC9-3279-96DB-B66B-B5A222E8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0B1348BF-73C1-B9C9-C759-64E4802F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C1915-1BE9-06D6-FE19-B8F63C48E502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531706-00E9-3689-3EC4-BF2A05954F5F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A5B64C-36D5-6DB6-DD89-677CC9481C3C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DE8EBF-4B00-3B78-6092-622522F174C1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54092D-B8F9-5C40-0A43-B60B3DCF0E6B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23E59D9-90A1-D0C3-A456-B254578F1876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A2FC84-D915-F98E-1A0F-A9CF031F1F8C}"/>
              </a:ext>
            </a:extLst>
          </p:cNvPr>
          <p:cNvGrpSpPr/>
          <p:nvPr/>
        </p:nvGrpSpPr>
        <p:grpSpPr>
          <a:xfrm>
            <a:off x="6652931" y="2300669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C1729E-EB03-9ED9-9B7A-61EB8F3D0217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7FE869-E921-D64D-98D5-C357C1FA42F8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EFD1F4-8071-E3A0-4B10-9844ADAD47CC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2C8B0C-7DF2-0A5E-203A-4B2B91882813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5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D7FEC-C6BA-9CBB-0B11-2AADA8C2C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E4B0-BABE-E1C4-FF77-AA9D43D3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42EA-DE1A-AB3F-994E-240F78420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21D90B-B848-C975-32A6-B99D64FA3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D9C15-A193-BCF4-B8E3-EF6D5B86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17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B11221A-68B1-BBD5-D66C-3A50D20ED1EE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0A970-A38D-FB75-06BF-2B7F3AD96C85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EB4A66-FBF0-5F7B-6894-F70870E1A38D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33E1E70F-3C48-2D9C-7E5E-1F132CBC5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B2C35172-8801-C5C9-47B2-D959B6A08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5A4A04-64D1-ECF5-1F62-3044744D34D3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692F25-6C48-4813-B32F-884783A4D69F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64157D-9C74-F5F1-DED6-3C5006372A08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AFDAEC-535C-A8F8-CF08-7324B5A498E3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469D73-49C3-0C05-5546-9DF81AF4F849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03B8CB9-43B9-0CAD-97B9-309B745D3FAC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2AE352-38B2-E6F3-5D41-AE196C6E79CE}"/>
              </a:ext>
            </a:extLst>
          </p:cNvPr>
          <p:cNvGrpSpPr/>
          <p:nvPr/>
        </p:nvGrpSpPr>
        <p:grpSpPr>
          <a:xfrm rot="2012522">
            <a:off x="6816739" y="2127531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CC76D3-6FF3-E80C-5D5C-F59BA32319BF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B53C21-3D2E-5EDA-06B4-1AB0A6BA0EC3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39750A-B4CC-2F42-BFF5-CE9A5CB728A1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0EC32E-3EA3-7BAF-932E-B786622356B1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425CE8-EEB3-BD21-0CF1-E98141DC85F5}"/>
              </a:ext>
            </a:extLst>
          </p:cNvPr>
          <p:cNvGrpSpPr/>
          <p:nvPr/>
        </p:nvGrpSpPr>
        <p:grpSpPr>
          <a:xfrm rot="2012522">
            <a:off x="6816740" y="2127532"/>
            <a:ext cx="1242018" cy="951579"/>
            <a:chOff x="6652931" y="2300669"/>
            <a:chExt cx="1242018" cy="9515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F9D9DB-9A08-F051-7E95-9A9801A4F8AF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4201F9E-D5F2-595E-CB15-7B222BF95A23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82D898E-43AB-26AC-E7AA-BF309AA723F8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875F82-D3F6-9E21-2378-A65814646B1B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69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9273-4A79-34BC-7911-44881804E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5E3A-6BC5-E0B1-62C7-70940507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D365-6F63-C414-8D6A-501DEF0DE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04096-2873-D533-D9EC-505A8F3EB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F2DE-7FFF-3B52-1703-0D2697F0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18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C706B9E-9DB6-D61D-462F-DD9EB720D733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DB2B6-45D4-8CF8-A5A1-1494C3812636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2A6E4-1767-C130-6D70-0B22791918F5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02F4B56A-EE10-3C84-4463-FA87B674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3DA2E46A-290E-82EA-B0D0-49646EDC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BACE4-2F79-6B2F-2485-AC8157F0A0EF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D0D484-AF42-E011-BD1E-D3EBC95CCFCA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B8082B-2756-71AF-980D-B7B17D45E267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494B93-7F3A-779B-7BB9-613109DE7AA7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8BFA6C-369F-7F4E-95C4-738451C45425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866B7CC-5493-72FD-8A63-C24BF27816CF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C8F9AF-20E6-9311-3F8E-D768DFD63BDA}"/>
              </a:ext>
            </a:extLst>
          </p:cNvPr>
          <p:cNvGrpSpPr/>
          <p:nvPr/>
        </p:nvGrpSpPr>
        <p:grpSpPr>
          <a:xfrm rot="3890097">
            <a:off x="7045340" y="2092666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A7845E-9218-CC9E-370A-EF2FF43C2C3B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F13E1C-B888-8311-7C95-D900C0042A05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077E62-0899-986E-15F8-0413DE5E9634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A6BFD3-7084-A57A-5670-5766B9C8ECD9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73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8E18-FB85-8DA5-A020-1CFEC62DC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65E0-8D1C-5DB4-E7D8-316F1F5C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A38AB-9B9D-2223-C13A-4C143599D0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B6398E-9FA1-7626-1B7E-B781D11A8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EC4C6-892C-DD1E-97EF-89493B43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19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91A061E-571F-E1AA-07F2-F18485CDFF57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4A9B8-67E5-3267-F014-724C2547BAED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11F0C2-0E05-9355-1364-387842563FD4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C2B770EB-1C6A-BF52-FF79-BCB0E70C9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ADDF1E0F-D628-9AA2-4F62-1BFF6840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7F8F9-AE07-408B-7042-8EC51C401E8B}"/>
              </a:ext>
            </a:extLst>
          </p:cNvPr>
          <p:cNvGrpSpPr/>
          <p:nvPr/>
        </p:nvGrpSpPr>
        <p:grpSpPr>
          <a:xfrm>
            <a:off x="7190559" y="1947447"/>
            <a:ext cx="951579" cy="3161881"/>
            <a:chOff x="7190559" y="1947447"/>
            <a:chExt cx="951579" cy="31618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C71D4C-DFA1-EC43-FE82-F1F7790C4CA2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857080"/>
              <a:chOff x="7437749" y="3252248"/>
              <a:chExt cx="457200" cy="1857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B8E016C-54A2-E23B-5ECA-25385D6F3428}"/>
                  </a:ext>
                </a:extLst>
              </p:cNvPr>
              <p:cNvGrpSpPr/>
              <p:nvPr/>
            </p:nvGrpSpPr>
            <p:grpSpPr>
              <a:xfrm>
                <a:off x="7437749" y="3252248"/>
                <a:ext cx="457200" cy="1399880"/>
                <a:chOff x="7437749" y="3252248"/>
                <a:chExt cx="457200" cy="1399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6DD3B89-8969-6A56-7BE0-CC3D3C1D8F03}"/>
                    </a:ext>
                  </a:extLst>
                </p:cNvPr>
                <p:cNvSpPr/>
                <p:nvPr/>
              </p:nvSpPr>
              <p:spPr>
                <a:xfrm>
                  <a:off x="7437749" y="419492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38757F2-6286-80B8-5C57-F2EB5272D716}"/>
                    </a:ext>
                  </a:extLst>
                </p:cNvPr>
                <p:cNvSpPr/>
                <p:nvPr/>
              </p:nvSpPr>
              <p:spPr>
                <a:xfrm>
                  <a:off x="7437749" y="372358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46FBE52-7409-7851-BA53-34AEE903EEB4}"/>
                    </a:ext>
                  </a:extLst>
                </p:cNvPr>
                <p:cNvSpPr/>
                <p:nvPr/>
              </p:nvSpPr>
              <p:spPr>
                <a:xfrm>
                  <a:off x="7437749" y="325224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6CE8BBD-68B1-FBAE-A0C4-EBA5EBEB4CDD}"/>
                  </a:ext>
                </a:extLst>
              </p:cNvPr>
              <p:cNvSpPr/>
              <p:nvPr/>
            </p:nvSpPr>
            <p:spPr>
              <a:xfrm>
                <a:off x="7437749" y="465212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3D1D55-3F27-FE9D-F7E3-BD74E26B5D98}"/>
                </a:ext>
              </a:extLst>
            </p:cNvPr>
            <p:cNvGrpSpPr/>
            <p:nvPr/>
          </p:nvGrpSpPr>
          <p:grpSpPr>
            <a:xfrm rot="3890097">
              <a:off x="7045340" y="2092666"/>
              <a:ext cx="1242018" cy="951579"/>
              <a:chOff x="6652931" y="2300669"/>
              <a:chExt cx="1242018" cy="95157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E12620D-E50D-A880-DE9A-CBA625157512}"/>
                  </a:ext>
                </a:extLst>
              </p:cNvPr>
              <p:cNvGrpSpPr/>
              <p:nvPr/>
            </p:nvGrpSpPr>
            <p:grpSpPr>
              <a:xfrm>
                <a:off x="6652931" y="2300669"/>
                <a:ext cx="869034" cy="686448"/>
                <a:chOff x="6652931" y="2300669"/>
                <a:chExt cx="869034" cy="68644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4AA11BB-64F0-7670-4D2D-3A3BD0C7BBD7}"/>
                    </a:ext>
                  </a:extLst>
                </p:cNvPr>
                <p:cNvSpPr/>
                <p:nvPr/>
              </p:nvSpPr>
              <p:spPr>
                <a:xfrm rot="17946153">
                  <a:off x="7064765" y="2529917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279D9E0-1F61-5DB4-4646-84FDF0CD1450}"/>
                    </a:ext>
                  </a:extLst>
                </p:cNvPr>
                <p:cNvSpPr/>
                <p:nvPr/>
              </p:nvSpPr>
              <p:spPr>
                <a:xfrm rot="17946153">
                  <a:off x="6652931" y="2300669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8EC93C-82F7-E845-88B9-7A63D99274F6}"/>
                  </a:ext>
                </a:extLst>
              </p:cNvPr>
              <p:cNvSpPr/>
              <p:nvPr/>
            </p:nvSpPr>
            <p:spPr>
              <a:xfrm>
                <a:off x="7437749" y="279504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342360-E4AC-9261-DECE-B167FEED2E90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149029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590E-6996-E304-FE5C-79BECA83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DFDF-CADA-65B7-BD7A-2EA29D27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Elliot T. Bowers Honors College</a:t>
            </a:r>
          </a:p>
          <a:p>
            <a:pPr lvl="1"/>
            <a:r>
              <a:rPr lang="en-US" dirty="0"/>
              <a:t>Funding</a:t>
            </a:r>
          </a:p>
          <a:p>
            <a:pPr lvl="1"/>
            <a:r>
              <a:rPr lang="en-US" dirty="0"/>
              <a:t>Hosting this presentation</a:t>
            </a:r>
          </a:p>
          <a:p>
            <a:r>
              <a:rPr lang="en-US" dirty="0"/>
              <a:t>Dr. Iftekhar Basith</a:t>
            </a:r>
          </a:p>
          <a:p>
            <a:pPr lvl="1"/>
            <a:r>
              <a:rPr lang="en-US" dirty="0"/>
              <a:t>Faculty Advisor</a:t>
            </a:r>
          </a:p>
          <a:p>
            <a:r>
              <a:rPr lang="en-US" dirty="0"/>
              <a:t>Dean Bell</a:t>
            </a:r>
          </a:p>
          <a:p>
            <a:pPr lvl="1"/>
            <a:r>
              <a:rPr lang="en-US" dirty="0"/>
              <a:t>Allowing me to do a thesis on this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BF81-8997-773F-05FD-91724DAD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8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3A04E-84CF-7372-F425-CCFF8EFD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744A-E5A1-6BA9-983C-4F0CE4C2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4F59-5246-8183-0E2E-0005070DED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4D57F-743E-6C1E-1D6E-E183EE949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F15F-D082-76EF-08E3-0EFEA086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20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3400FD6-2510-7279-CC4D-920A22A3E1B3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E4F81-EC61-3F10-4748-BE286821CAAA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CCED54-6FA2-E50B-0786-FE2344F4A1FC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021D7045-DC5F-C6F9-F489-75044442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F75BBC00-2DB1-B5CF-9F7B-20721DB55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7A8380-7BDE-20BF-19E1-361401CCC322}"/>
              </a:ext>
            </a:extLst>
          </p:cNvPr>
          <p:cNvGrpSpPr/>
          <p:nvPr/>
        </p:nvGrpSpPr>
        <p:grpSpPr>
          <a:xfrm rot="1130271">
            <a:off x="7609658" y="2004598"/>
            <a:ext cx="951579" cy="3161881"/>
            <a:chOff x="7190559" y="1947447"/>
            <a:chExt cx="951579" cy="31618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2519A6-3A47-49D5-74C9-E2F936913346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857080"/>
              <a:chOff x="7437749" y="3252248"/>
              <a:chExt cx="457200" cy="1857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B7806E4-6F9E-65B7-3DC8-788307C3557A}"/>
                  </a:ext>
                </a:extLst>
              </p:cNvPr>
              <p:cNvGrpSpPr/>
              <p:nvPr/>
            </p:nvGrpSpPr>
            <p:grpSpPr>
              <a:xfrm>
                <a:off x="7437749" y="3252248"/>
                <a:ext cx="457200" cy="1399880"/>
                <a:chOff x="7437749" y="3252248"/>
                <a:chExt cx="457200" cy="1399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5921EC-08CB-4E6E-2DCD-58226AC65742}"/>
                    </a:ext>
                  </a:extLst>
                </p:cNvPr>
                <p:cNvSpPr/>
                <p:nvPr/>
              </p:nvSpPr>
              <p:spPr>
                <a:xfrm>
                  <a:off x="7437749" y="419492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177277-3BD7-CFE2-6B94-9D64669E9786}"/>
                    </a:ext>
                  </a:extLst>
                </p:cNvPr>
                <p:cNvSpPr/>
                <p:nvPr/>
              </p:nvSpPr>
              <p:spPr>
                <a:xfrm>
                  <a:off x="7437749" y="372358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59C6724-47C8-F577-170A-ACD1F80187DC}"/>
                    </a:ext>
                  </a:extLst>
                </p:cNvPr>
                <p:cNvSpPr/>
                <p:nvPr/>
              </p:nvSpPr>
              <p:spPr>
                <a:xfrm>
                  <a:off x="7437749" y="325224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6D4F33-63D0-8681-FCED-EF32918E82D0}"/>
                  </a:ext>
                </a:extLst>
              </p:cNvPr>
              <p:cNvSpPr/>
              <p:nvPr/>
            </p:nvSpPr>
            <p:spPr>
              <a:xfrm>
                <a:off x="7437749" y="465212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0B320-4F27-AC52-009D-6FD45B4D7008}"/>
                </a:ext>
              </a:extLst>
            </p:cNvPr>
            <p:cNvGrpSpPr/>
            <p:nvPr/>
          </p:nvGrpSpPr>
          <p:grpSpPr>
            <a:xfrm rot="3890097">
              <a:off x="7045340" y="2092666"/>
              <a:ext cx="1242018" cy="951579"/>
              <a:chOff x="6652931" y="2300669"/>
              <a:chExt cx="1242018" cy="95157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D940C37-8C36-E2E6-6B50-294A5C269FAC}"/>
                  </a:ext>
                </a:extLst>
              </p:cNvPr>
              <p:cNvGrpSpPr/>
              <p:nvPr/>
            </p:nvGrpSpPr>
            <p:grpSpPr>
              <a:xfrm>
                <a:off x="6652931" y="2300669"/>
                <a:ext cx="869034" cy="686448"/>
                <a:chOff x="6652931" y="2300669"/>
                <a:chExt cx="869034" cy="68644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FC70695-4D7F-3EFE-D903-945399CA0B56}"/>
                    </a:ext>
                  </a:extLst>
                </p:cNvPr>
                <p:cNvSpPr/>
                <p:nvPr/>
              </p:nvSpPr>
              <p:spPr>
                <a:xfrm rot="17946153">
                  <a:off x="7064765" y="2529917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AD0052B-C1BC-0D64-7BAC-94E00A0CB71C}"/>
                    </a:ext>
                  </a:extLst>
                </p:cNvPr>
                <p:cNvSpPr/>
                <p:nvPr/>
              </p:nvSpPr>
              <p:spPr>
                <a:xfrm rot="17946153">
                  <a:off x="6652931" y="2300669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42CAAD-4AA1-E1CA-1B3C-90EA2C0942C5}"/>
                  </a:ext>
                </a:extLst>
              </p:cNvPr>
              <p:cNvSpPr/>
              <p:nvPr/>
            </p:nvSpPr>
            <p:spPr>
              <a:xfrm>
                <a:off x="7437749" y="279504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EBE7C5-B302-19A9-B372-538753EB0B61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268396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41C2-1AF3-8C58-CB11-29D79D00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A245-C72C-8C7B-38FC-9A7B4E11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1053-43EC-4305-AC7E-F132B537A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8FED87-07EE-0C53-EC43-5D8545D5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1BF2-F3CE-63E3-C259-DE298E5F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21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E681A1-0A48-8DDA-899B-6BEFACB02E3F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0C623-EC74-B18E-A79C-EF890F4D4225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9AE7E-3BFB-3148-F52C-3E4F01081559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1F2D1C3E-9DA7-287C-BE1C-DB56BBFD7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1879B6EC-0F4D-260D-E8AC-4EF01000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C1F57E-A7DD-A1F6-8BCB-FA7FBCE45ED7}"/>
              </a:ext>
            </a:extLst>
          </p:cNvPr>
          <p:cNvGrpSpPr/>
          <p:nvPr/>
        </p:nvGrpSpPr>
        <p:grpSpPr>
          <a:xfrm rot="2231627">
            <a:off x="8019234" y="2192320"/>
            <a:ext cx="951579" cy="3161881"/>
            <a:chOff x="7190559" y="1947447"/>
            <a:chExt cx="951579" cy="31618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0E74B3-06B1-DF46-B8B3-222193B71315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857080"/>
              <a:chOff x="7437749" y="3252248"/>
              <a:chExt cx="457200" cy="1857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0100F2F-1A64-1CCB-22C3-1CBCB001E77E}"/>
                  </a:ext>
                </a:extLst>
              </p:cNvPr>
              <p:cNvGrpSpPr/>
              <p:nvPr/>
            </p:nvGrpSpPr>
            <p:grpSpPr>
              <a:xfrm>
                <a:off x="7437749" y="3252248"/>
                <a:ext cx="457200" cy="1399880"/>
                <a:chOff x="7437749" y="3252248"/>
                <a:chExt cx="457200" cy="1399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87F5313-CB61-F3D7-A55C-DA7C633693D1}"/>
                    </a:ext>
                  </a:extLst>
                </p:cNvPr>
                <p:cNvSpPr/>
                <p:nvPr/>
              </p:nvSpPr>
              <p:spPr>
                <a:xfrm>
                  <a:off x="7437749" y="419492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36D9D4C-8DCD-FCC0-7B67-660C88BA3799}"/>
                    </a:ext>
                  </a:extLst>
                </p:cNvPr>
                <p:cNvSpPr/>
                <p:nvPr/>
              </p:nvSpPr>
              <p:spPr>
                <a:xfrm>
                  <a:off x="7437749" y="372358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B3F3460-6849-BD69-6952-0A4652EB2AED}"/>
                    </a:ext>
                  </a:extLst>
                </p:cNvPr>
                <p:cNvSpPr/>
                <p:nvPr/>
              </p:nvSpPr>
              <p:spPr>
                <a:xfrm>
                  <a:off x="7437749" y="325224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87CD7E1-7D9E-1882-CD4C-2C018468B140}"/>
                  </a:ext>
                </a:extLst>
              </p:cNvPr>
              <p:cNvSpPr/>
              <p:nvPr/>
            </p:nvSpPr>
            <p:spPr>
              <a:xfrm>
                <a:off x="7437749" y="465212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4905BA-2F3A-6DA3-C9F5-65F3C9E9B9D7}"/>
                </a:ext>
              </a:extLst>
            </p:cNvPr>
            <p:cNvGrpSpPr/>
            <p:nvPr/>
          </p:nvGrpSpPr>
          <p:grpSpPr>
            <a:xfrm rot="3890097">
              <a:off x="7045340" y="2092666"/>
              <a:ext cx="1242018" cy="951579"/>
              <a:chOff x="6652931" y="2300669"/>
              <a:chExt cx="1242018" cy="95157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CF6F3EF-8525-F1BD-F272-47C3B6F9FD1A}"/>
                  </a:ext>
                </a:extLst>
              </p:cNvPr>
              <p:cNvGrpSpPr/>
              <p:nvPr/>
            </p:nvGrpSpPr>
            <p:grpSpPr>
              <a:xfrm>
                <a:off x="6652931" y="2300669"/>
                <a:ext cx="869034" cy="686448"/>
                <a:chOff x="6652931" y="2300669"/>
                <a:chExt cx="869034" cy="68644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F4A0A87-96AE-0211-E9E4-DBF220575C3E}"/>
                    </a:ext>
                  </a:extLst>
                </p:cNvPr>
                <p:cNvSpPr/>
                <p:nvPr/>
              </p:nvSpPr>
              <p:spPr>
                <a:xfrm rot="17946153">
                  <a:off x="7064765" y="2529917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60D3248-5A2B-1872-CD8E-E66AFD49649F}"/>
                    </a:ext>
                  </a:extLst>
                </p:cNvPr>
                <p:cNvSpPr/>
                <p:nvPr/>
              </p:nvSpPr>
              <p:spPr>
                <a:xfrm rot="17946153">
                  <a:off x="6652931" y="2300669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29E0A76-9F36-9F95-51A7-F30B79657F41}"/>
                  </a:ext>
                </a:extLst>
              </p:cNvPr>
              <p:cNvSpPr/>
              <p:nvPr/>
            </p:nvSpPr>
            <p:spPr>
              <a:xfrm>
                <a:off x="7437749" y="279504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72ED87E-3495-5D33-053B-A106108920CF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28103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5A22-389A-E81A-ACB6-FC7B4C4A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BE25-5E21-4E56-7E56-F46993D8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05EE-6E81-77F6-58DF-9599701B73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CCC40-10F7-E263-AAF9-E8EBC6B48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AE716-8BBD-4C3C-9F18-81E266E4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22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C484CA-2A51-C754-346A-3150D2CEDB52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849D4-8040-53BD-FD16-7FBCDCE4D20C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89DAA9-EC14-3F3D-3A89-A742DAF49702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65F153E2-76EB-CC42-6CAA-BB434C52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039CF0F1-CCAD-9022-AF17-2EA180B4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60733-1C26-D338-ABEF-8F0261ABF1ED}"/>
              </a:ext>
            </a:extLst>
          </p:cNvPr>
          <p:cNvGrpSpPr/>
          <p:nvPr/>
        </p:nvGrpSpPr>
        <p:grpSpPr>
          <a:xfrm rot="449595">
            <a:off x="7391861" y="1954195"/>
            <a:ext cx="951579" cy="3161881"/>
            <a:chOff x="7190559" y="1947447"/>
            <a:chExt cx="951579" cy="31618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56E20B-2716-54B0-049F-3F2EA958D2A6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857080"/>
              <a:chOff x="7437749" y="3252248"/>
              <a:chExt cx="457200" cy="1857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65C1339-4227-8EF7-B9AA-BAF32EC09DD2}"/>
                  </a:ext>
                </a:extLst>
              </p:cNvPr>
              <p:cNvGrpSpPr/>
              <p:nvPr/>
            </p:nvGrpSpPr>
            <p:grpSpPr>
              <a:xfrm>
                <a:off x="7437749" y="3252248"/>
                <a:ext cx="457200" cy="1399880"/>
                <a:chOff x="7437749" y="3252248"/>
                <a:chExt cx="457200" cy="1399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5036243-93E6-E841-DDDC-8976C7395885}"/>
                    </a:ext>
                  </a:extLst>
                </p:cNvPr>
                <p:cNvSpPr/>
                <p:nvPr/>
              </p:nvSpPr>
              <p:spPr>
                <a:xfrm>
                  <a:off x="7437749" y="419492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BA179D8-03F9-B44B-ED74-B99813101E18}"/>
                    </a:ext>
                  </a:extLst>
                </p:cNvPr>
                <p:cNvSpPr/>
                <p:nvPr/>
              </p:nvSpPr>
              <p:spPr>
                <a:xfrm>
                  <a:off x="7437749" y="372358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74A9170-7651-0096-18EB-AF809C3E256E}"/>
                    </a:ext>
                  </a:extLst>
                </p:cNvPr>
                <p:cNvSpPr/>
                <p:nvPr/>
              </p:nvSpPr>
              <p:spPr>
                <a:xfrm>
                  <a:off x="7437749" y="3252248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5D0914-5126-DFC8-15A5-1475722A443B}"/>
                  </a:ext>
                </a:extLst>
              </p:cNvPr>
              <p:cNvSpPr/>
              <p:nvPr/>
            </p:nvSpPr>
            <p:spPr>
              <a:xfrm>
                <a:off x="7437749" y="465212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F5A79F-7AE7-72DD-F19D-BDB564747828}"/>
                </a:ext>
              </a:extLst>
            </p:cNvPr>
            <p:cNvGrpSpPr/>
            <p:nvPr/>
          </p:nvGrpSpPr>
          <p:grpSpPr>
            <a:xfrm rot="3890097">
              <a:off x="7045340" y="2092666"/>
              <a:ext cx="1242018" cy="951579"/>
              <a:chOff x="6652931" y="2300669"/>
              <a:chExt cx="1242018" cy="95157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AD92F05-7D46-38DE-BF8B-1E1B59F56702}"/>
                  </a:ext>
                </a:extLst>
              </p:cNvPr>
              <p:cNvGrpSpPr/>
              <p:nvPr/>
            </p:nvGrpSpPr>
            <p:grpSpPr>
              <a:xfrm>
                <a:off x="6652931" y="2300669"/>
                <a:ext cx="869034" cy="686448"/>
                <a:chOff x="6652931" y="2300669"/>
                <a:chExt cx="869034" cy="68644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8E4A310-A53A-B6CA-E53E-13AE1A4DAA75}"/>
                    </a:ext>
                  </a:extLst>
                </p:cNvPr>
                <p:cNvSpPr/>
                <p:nvPr/>
              </p:nvSpPr>
              <p:spPr>
                <a:xfrm rot="17946153">
                  <a:off x="7064765" y="2529917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963D1A-BDBE-E2DC-5488-A62DD10A75DB}"/>
                    </a:ext>
                  </a:extLst>
                </p:cNvPr>
                <p:cNvSpPr/>
                <p:nvPr/>
              </p:nvSpPr>
              <p:spPr>
                <a:xfrm rot="17946153">
                  <a:off x="6652931" y="2300669"/>
                  <a:ext cx="457200" cy="4572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3724054-EE49-888C-4AE1-C2D0A1C6E872}"/>
                  </a:ext>
                </a:extLst>
              </p:cNvPr>
              <p:cNvSpPr/>
              <p:nvPr/>
            </p:nvSpPr>
            <p:spPr>
              <a:xfrm>
                <a:off x="7437749" y="279504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F0741B-8C5F-65AB-78EF-10FFA5C80C6A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141677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7F61-38F8-2FF4-7A4D-66DCE12A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59AF-D17D-7ACB-902D-F5BDF7A67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48B2D-2230-8886-7E9F-4288B09C2E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6BD32-639D-A04A-0986-170B889E5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EE69F-6883-CFE4-56CC-22AD120E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23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B6FA249-6A65-2FA4-3ADC-70D4985330A2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718601-264A-9E9C-2243-3FC3845704AD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01A1E9-DCEF-0650-1D40-605BA8FD3D3D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022A191D-3786-9275-5AEB-D0C13B6D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F3B86E2F-627A-3FBB-2B5D-717A0A65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3D2EA-B8F7-07C0-0E8D-94FD2731F149}"/>
              </a:ext>
            </a:extLst>
          </p:cNvPr>
          <p:cNvGrpSpPr/>
          <p:nvPr/>
        </p:nvGrpSpPr>
        <p:grpSpPr>
          <a:xfrm rot="449595">
            <a:off x="7553972" y="3253425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0FAF93-FE38-17B8-EFDD-E17E55E65F3E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98A995-E7A9-E467-7303-150DDB29A0DD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C3C38E-4925-5CDD-06CD-E6FA3B8937FE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E9FFC7-90E6-0EE5-0AC3-C8E1CE18A208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8B5994-025F-6A7A-5433-52B964380E7F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F6296B-9196-A5E5-9A8A-DAF522A4913D}"/>
              </a:ext>
            </a:extLst>
          </p:cNvPr>
          <p:cNvGrpSpPr/>
          <p:nvPr/>
        </p:nvGrpSpPr>
        <p:grpSpPr>
          <a:xfrm rot="4339692">
            <a:off x="7371826" y="2107612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43094B-C99F-6CC7-22F6-02D4D6E99C04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50187-36ED-8C52-DBBE-52539B7F83D6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15DA1A-5B3B-0038-11B6-334241C7A77A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E6F117-DDA4-8152-F430-B85F3D29C99E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0EC0051-19A5-41EC-EE06-ED98D9FE9CD3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19780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7E7B2-8C34-7A01-FFAC-6A3C6FF98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460B-0ECF-8570-0738-3DF27D11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AA5F-FEAB-1940-426E-50B96B7934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F8FCA9-15A4-1A9D-8E72-0AA902BAB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C7971-81A2-FA79-D827-1870995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24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A333AC-2425-66AD-8F81-BF2130B2A56B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450CE-CED8-93BE-BD24-B3588F17BF46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4946F-A8FC-40D5-9CC9-6406CFB6055B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5EBA96FF-FFE1-31E3-B00B-D7DAD145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D83DA111-F6A5-6C63-4568-BF93B08D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7921E6-82B4-1849-C70F-1136B5CEAEBC}"/>
              </a:ext>
            </a:extLst>
          </p:cNvPr>
          <p:cNvGrpSpPr/>
          <p:nvPr/>
        </p:nvGrpSpPr>
        <p:grpSpPr>
          <a:xfrm rot="449595">
            <a:off x="7553972" y="3253425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88B2EB-F971-15B6-B92C-8C0EE849F135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9CE829-D4C8-F5F6-8081-24A0F6A70D77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58A700-F03C-B5AA-66D4-985B0A75BDA9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CD3FD9A-D609-8BE0-3160-2F8C9D1A7D8E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40EADE-5B08-FBEC-4338-E490181CB443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5A5693-F4A3-C067-0FCB-679740D3A443}"/>
              </a:ext>
            </a:extLst>
          </p:cNvPr>
          <p:cNvGrpSpPr/>
          <p:nvPr/>
        </p:nvGrpSpPr>
        <p:grpSpPr>
          <a:xfrm rot="6811540">
            <a:off x="7695298" y="2288438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77EEAF-F2D2-CD61-8BFE-AAEFA30D38BF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7564DD-F712-DAC5-8C1A-F6E087E57DEC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4E06318-B6A2-CE58-2730-8E07836C70D8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E0151AD-C434-C3C7-6C60-C29CD6F85956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D5734A8-C3FE-F562-1A43-1CAF10DF3370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206161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CF368-9BD9-8AA3-955F-D399D30ED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CFAA-9A64-EF9D-3824-A197F8A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3503-825B-4437-8665-E8D2FA9ED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170AC8-F347-9902-C58D-0182F38DE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2B694-9D71-126F-1407-B51BBCAB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25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AB294D-5F42-BA41-72E6-2B6D7323A93B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F85-0A54-077B-C8BC-951B8C8D64ED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29D0A-F30F-68C5-68F3-2C5472770C25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39C192CE-B918-FEC1-D80A-CAC75107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B7AF6FAA-7451-CB50-DDB3-34AF8B24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1ACC1-C502-570F-53F8-2879E334563E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CECEC1-407A-A7EF-E1EA-F0E205219795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B14BB0-14C0-C929-4A96-AB54AFE4D0A2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FA603D-B424-B454-E207-A91B8D0A8279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9E9A63-408B-E494-7612-936E458E5515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8D79E7-3D6A-3B36-9182-CFE01A0A12D9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E7AE44-FF22-9955-5F99-56D7A3F7F27C}"/>
              </a:ext>
            </a:extLst>
          </p:cNvPr>
          <p:cNvGrpSpPr/>
          <p:nvPr/>
        </p:nvGrpSpPr>
        <p:grpSpPr>
          <a:xfrm>
            <a:off x="6652931" y="2300669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9D09E7-3206-57CF-F658-ED6D61BCB9A0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6F8C5F-E857-1D78-59D7-5BF7645CB4B1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F2B193-A164-1DC2-CE77-A510F30D4C46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CE6366-2068-3ECE-286C-6849D08170D1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E99A75-8269-64D2-3501-2A234A1DFB8F}"/>
              </a:ext>
            </a:extLst>
          </p:cNvPr>
          <p:cNvSpPr txBox="1"/>
          <p:nvPr/>
        </p:nvSpPr>
        <p:spPr>
          <a:xfrm>
            <a:off x="7283749" y="5453808"/>
            <a:ext cx="29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know how to animate</a:t>
            </a:r>
          </a:p>
          <a:p>
            <a:pPr algn="ctr"/>
            <a:r>
              <a:rPr lang="en-US" dirty="0"/>
              <a:t>both limbs moving at once.</a:t>
            </a:r>
          </a:p>
        </p:txBody>
      </p:sp>
    </p:spTree>
    <p:extLst>
      <p:ext uri="{BB962C8B-B14F-4D97-AF65-F5344CB8AC3E}">
        <p14:creationId xmlns:p14="http://schemas.microsoft.com/office/powerpoint/2010/main" val="426360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502ED-55AB-0893-F507-5098E1EA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F07-9FB3-B04D-21B6-046E63F9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2A4F-2F29-44FC-3168-1B9108451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  <a:p>
            <a:pPr lvl="1"/>
            <a:r>
              <a:rPr lang="en-US" dirty="0"/>
              <a:t>Central Controller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598BF7-B195-2A18-C1DF-E842C6217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40880-46FC-480B-AC92-BC154970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20A3F-6229-D3EA-F054-E7246AF14DC3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1F8D35-03D7-4E55-BA2B-C28452342536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ED5ADF-4CF3-CC15-5BEB-655ABA0583D4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4958D46-0816-0C1F-3B65-27457F63B225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D5C81C-8100-9E71-5FCD-02C0E8185178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C6B37A-BCEE-40C9-5F06-82A476C6F67B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D4123-111C-95B9-AC63-1E7E3D7BAD45}"/>
              </a:ext>
            </a:extLst>
          </p:cNvPr>
          <p:cNvGrpSpPr/>
          <p:nvPr/>
        </p:nvGrpSpPr>
        <p:grpSpPr>
          <a:xfrm>
            <a:off x="6652931" y="2300669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AAB227-7B8D-0059-84FB-7BE1B65CD92C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AC9C62-D76B-F887-D346-BD08C3F29FEA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C39C47E-6B80-C8AE-8B7B-3980159C1A2E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E2D084-F4B4-D2E2-7E1B-D44C3774E4DC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2F266E-4613-D477-E3E5-7ABF9DDABC45}"/>
              </a:ext>
            </a:extLst>
          </p:cNvPr>
          <p:cNvSpPr/>
          <p:nvPr/>
        </p:nvSpPr>
        <p:spPr>
          <a:xfrm>
            <a:off x="8333295" y="4251489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1AEF4-B5A7-48A0-D9ED-18621CB4DFA2}"/>
              </a:ext>
            </a:extLst>
          </p:cNvPr>
          <p:cNvSpPr/>
          <p:nvPr/>
        </p:nvSpPr>
        <p:spPr>
          <a:xfrm>
            <a:off x="6980549" y="5109328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117586-83F0-2D12-8857-7CC724984085}"/>
              </a:ext>
            </a:extLst>
          </p:cNvPr>
          <p:cNvGrpSpPr/>
          <p:nvPr/>
        </p:nvGrpSpPr>
        <p:grpSpPr>
          <a:xfrm>
            <a:off x="8966463" y="2620996"/>
            <a:ext cx="2176904" cy="2176904"/>
            <a:chOff x="8297159" y="3022627"/>
            <a:chExt cx="914400" cy="914400"/>
          </a:xfrm>
        </p:grpSpPr>
        <p:pic>
          <p:nvPicPr>
            <p:cNvPr id="25" name="Graphic 24" descr="Computer with solid fill">
              <a:extLst>
                <a:ext uri="{FF2B5EF4-FFF2-40B4-BE49-F238E27FC236}">
                  <a16:creationId xmlns:a16="http://schemas.microsoft.com/office/drawing/2014/main" id="{4EF7FE8B-C95B-E50D-8BDD-68F4A4E2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Computer outline">
              <a:extLst>
                <a:ext uri="{FF2B5EF4-FFF2-40B4-BE49-F238E27FC236}">
                  <a16:creationId xmlns:a16="http://schemas.microsoft.com/office/drawing/2014/main" id="{F2779CA8-7D14-D19E-2747-938C0DD06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07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87D2-9BDC-9029-0F6C-43A347B5A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8F7D-09F6-E551-A986-CDB88131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A02A-414A-59EF-D797-3BF125A0B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  <a:p>
            <a:pPr lvl="1"/>
            <a:r>
              <a:rPr lang="en-US" dirty="0"/>
              <a:t>Movable Joint Segments</a:t>
            </a:r>
          </a:p>
          <a:p>
            <a:pPr lvl="1"/>
            <a:r>
              <a:rPr lang="en-US" dirty="0"/>
              <a:t>Central Controller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975DB-BE58-0F83-5EC0-5CC71A21A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57799-4725-F2FB-A04C-D9B88E0B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23F8AA-549D-F86B-FCDD-3797770ADF54}"/>
              </a:ext>
            </a:extLst>
          </p:cNvPr>
          <p:cNvGrpSpPr/>
          <p:nvPr/>
        </p:nvGrpSpPr>
        <p:grpSpPr>
          <a:xfrm>
            <a:off x="7437749" y="3252248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C02FE5-4B27-AF93-B595-5E8AA6077F50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1A4BC6-4026-2127-B8E8-83D8588B2C67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C4F4B6-D800-2314-4462-DF0BD75E6FF1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944156-D394-9E3A-20F6-BC32653B1BA8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9F3AB3-069F-EB8F-A2AD-43EA3501DDC7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641BC7-BFB6-39A0-BFA8-88E8AC03C328}"/>
              </a:ext>
            </a:extLst>
          </p:cNvPr>
          <p:cNvGrpSpPr/>
          <p:nvPr/>
        </p:nvGrpSpPr>
        <p:grpSpPr>
          <a:xfrm>
            <a:off x="6652931" y="2300669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F570C2-7B9F-ED10-97E1-45B48FE5265E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6249C6-AC73-3E93-BC79-733A85E02B55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A8A653-B814-B48B-95A1-7862E38666A7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4E0F1-4B52-FDC8-A971-27990C2FC4C1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AD3621-FA17-E63F-350E-FA59EE73E83E}"/>
              </a:ext>
            </a:extLst>
          </p:cNvPr>
          <p:cNvSpPr/>
          <p:nvPr/>
        </p:nvSpPr>
        <p:spPr>
          <a:xfrm>
            <a:off x="8333295" y="4251489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A8600-A0BC-A914-68EB-854E390490E8}"/>
              </a:ext>
            </a:extLst>
          </p:cNvPr>
          <p:cNvSpPr/>
          <p:nvPr/>
        </p:nvSpPr>
        <p:spPr>
          <a:xfrm>
            <a:off x="6980549" y="5109328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60E84B-96EF-1785-A0A6-BE8A44DB8C39}"/>
              </a:ext>
            </a:extLst>
          </p:cNvPr>
          <p:cNvGrpSpPr/>
          <p:nvPr/>
        </p:nvGrpSpPr>
        <p:grpSpPr>
          <a:xfrm>
            <a:off x="8966463" y="2620996"/>
            <a:ext cx="2176904" cy="2176904"/>
            <a:chOff x="8297159" y="3022627"/>
            <a:chExt cx="914400" cy="914400"/>
          </a:xfrm>
        </p:grpSpPr>
        <p:pic>
          <p:nvPicPr>
            <p:cNvPr id="25" name="Graphic 24" descr="Computer with solid fill">
              <a:extLst>
                <a:ext uri="{FF2B5EF4-FFF2-40B4-BE49-F238E27FC236}">
                  <a16:creationId xmlns:a16="http://schemas.microsoft.com/office/drawing/2014/main" id="{6444A213-7E76-2359-D1A5-EF4CC55C4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Computer outline">
              <a:extLst>
                <a:ext uri="{FF2B5EF4-FFF2-40B4-BE49-F238E27FC236}">
                  <a16:creationId xmlns:a16="http://schemas.microsoft.com/office/drawing/2014/main" id="{80F92909-62DB-5154-6960-A1995FB25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113472-C8CF-4B62-EE26-9187A0EAF02F}"/>
              </a:ext>
            </a:extLst>
          </p:cNvPr>
          <p:cNvCxnSpPr/>
          <p:nvPr/>
        </p:nvCxnSpPr>
        <p:spPr>
          <a:xfrm>
            <a:off x="7192456" y="3337089"/>
            <a:ext cx="0" cy="131503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DA46F6-6F1A-CA7A-D224-43C170178229}"/>
              </a:ext>
            </a:extLst>
          </p:cNvPr>
          <p:cNvCxnSpPr>
            <a:cxnSpLocks/>
          </p:cNvCxnSpPr>
          <p:nvPr/>
        </p:nvCxnSpPr>
        <p:spPr>
          <a:xfrm>
            <a:off x="6476214" y="2941163"/>
            <a:ext cx="716242" cy="39883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8153A8-E7F9-7450-C19C-24814FE9D30B}"/>
              </a:ext>
            </a:extLst>
          </p:cNvPr>
          <p:cNvCxnSpPr>
            <a:cxnSpLocks/>
          </p:cNvCxnSpPr>
          <p:nvPr/>
        </p:nvCxnSpPr>
        <p:spPr>
          <a:xfrm flipH="1" flipV="1">
            <a:off x="7040056" y="1904216"/>
            <a:ext cx="1172656" cy="74690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E5BF7-2FCD-46D6-33ED-F185F371C187}"/>
              </a:ext>
            </a:extLst>
          </p:cNvPr>
          <p:cNvCxnSpPr>
            <a:cxnSpLocks/>
          </p:cNvCxnSpPr>
          <p:nvPr/>
        </p:nvCxnSpPr>
        <p:spPr>
          <a:xfrm flipH="1" flipV="1">
            <a:off x="8212713" y="3337089"/>
            <a:ext cx="16887" cy="162141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C62651-126C-76AC-00BA-C5889EC4232F}"/>
              </a:ext>
            </a:extLst>
          </p:cNvPr>
          <p:cNvSpPr/>
          <p:nvPr/>
        </p:nvSpPr>
        <p:spPr>
          <a:xfrm>
            <a:off x="4893731" y="4070201"/>
            <a:ext cx="2033890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Proximal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918F24-B451-88D0-ED2B-FDD51D5C443A}"/>
              </a:ext>
            </a:extLst>
          </p:cNvPr>
          <p:cNvSpPr/>
          <p:nvPr/>
        </p:nvSpPr>
        <p:spPr>
          <a:xfrm>
            <a:off x="8254441" y="1849240"/>
            <a:ext cx="1424044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Distal</a:t>
            </a:r>
          </a:p>
        </p:txBody>
      </p:sp>
    </p:spTree>
    <p:extLst>
      <p:ext uri="{BB962C8B-B14F-4D97-AF65-F5344CB8AC3E}">
        <p14:creationId xmlns:p14="http://schemas.microsoft.com/office/powerpoint/2010/main" val="292218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4C05-41D5-118D-3855-72777818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C9C6-237B-596D-4C0D-0CE32203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– Any Shape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833D-81D4-BBBC-A7CB-4FEA88020C8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25DC-2573-0168-3A98-BBA5D1E3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CC34CE-A7E3-3F5D-2A92-4C25C9C9B296}"/>
              </a:ext>
            </a:extLst>
          </p:cNvPr>
          <p:cNvGrpSpPr/>
          <p:nvPr/>
        </p:nvGrpSpPr>
        <p:grpSpPr>
          <a:xfrm>
            <a:off x="1951349" y="3364789"/>
            <a:ext cx="457200" cy="1857080"/>
            <a:chOff x="7437749" y="3252248"/>
            <a:chExt cx="457200" cy="18570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DFB998-CFF5-E0B3-9C77-7CF32BE37104}"/>
                </a:ext>
              </a:extLst>
            </p:cNvPr>
            <p:cNvGrpSpPr/>
            <p:nvPr/>
          </p:nvGrpSpPr>
          <p:grpSpPr>
            <a:xfrm>
              <a:off x="7437749" y="3252248"/>
              <a:ext cx="457200" cy="1399880"/>
              <a:chOff x="7437749" y="3252248"/>
              <a:chExt cx="457200" cy="1399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B58102-30A2-809B-5349-472E980D8BF5}"/>
                  </a:ext>
                </a:extLst>
              </p:cNvPr>
              <p:cNvSpPr/>
              <p:nvPr/>
            </p:nvSpPr>
            <p:spPr>
              <a:xfrm>
                <a:off x="7437749" y="419492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5FF6634-99B3-B9D3-4462-9DB3A536DA36}"/>
                  </a:ext>
                </a:extLst>
              </p:cNvPr>
              <p:cNvSpPr/>
              <p:nvPr/>
            </p:nvSpPr>
            <p:spPr>
              <a:xfrm>
                <a:off x="7437749" y="372358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BD1B7C-4375-0561-C4A5-C3736A7C9185}"/>
                  </a:ext>
                </a:extLst>
              </p:cNvPr>
              <p:cNvSpPr/>
              <p:nvPr/>
            </p:nvSpPr>
            <p:spPr>
              <a:xfrm>
                <a:off x="7437749" y="3252248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EDC6F60-ECB7-8797-3784-24D30E0F8962}"/>
                </a:ext>
              </a:extLst>
            </p:cNvPr>
            <p:cNvSpPr/>
            <p:nvPr/>
          </p:nvSpPr>
          <p:spPr>
            <a:xfrm>
              <a:off x="7437749" y="465212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48A15D-A524-E422-8A21-63D673ADFC20}"/>
              </a:ext>
            </a:extLst>
          </p:cNvPr>
          <p:cNvGrpSpPr/>
          <p:nvPr/>
        </p:nvGrpSpPr>
        <p:grpSpPr>
          <a:xfrm>
            <a:off x="1166531" y="2413210"/>
            <a:ext cx="1242018" cy="951579"/>
            <a:chOff x="6652931" y="2300669"/>
            <a:chExt cx="1242018" cy="9515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6156EF-01AB-74D8-F766-91753EDAEDB5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E0F322-1153-37BC-42AF-5AE050B9E580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2F00425-2C6A-0846-1B18-2C2A3E0D897F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65BCFA-8CFC-2612-5409-B26FFF876075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B71D4-64B5-E898-7B09-DD81D70B5B09}"/>
              </a:ext>
            </a:extLst>
          </p:cNvPr>
          <p:cNvSpPr/>
          <p:nvPr/>
        </p:nvSpPr>
        <p:spPr>
          <a:xfrm>
            <a:off x="1494149" y="5221869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67D44-2E46-DBFE-900E-BDD34F024147}"/>
              </a:ext>
            </a:extLst>
          </p:cNvPr>
          <p:cNvSpPr/>
          <p:nvPr/>
        </p:nvSpPr>
        <p:spPr>
          <a:xfrm>
            <a:off x="4777857" y="4307469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40EAAD-5C8B-D742-870E-D0E807FA30D8}"/>
              </a:ext>
            </a:extLst>
          </p:cNvPr>
          <p:cNvSpPr/>
          <p:nvPr/>
        </p:nvSpPr>
        <p:spPr>
          <a:xfrm rot="19579179">
            <a:off x="4549257" y="3447419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C92844-8A84-ED56-451E-62D7F731D392}"/>
              </a:ext>
            </a:extLst>
          </p:cNvPr>
          <p:cNvSpPr/>
          <p:nvPr/>
        </p:nvSpPr>
        <p:spPr>
          <a:xfrm>
            <a:off x="4777857" y="476466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4438AB-260F-4C5E-2181-5834CEA47F22}"/>
              </a:ext>
            </a:extLst>
          </p:cNvPr>
          <p:cNvSpPr/>
          <p:nvPr/>
        </p:nvSpPr>
        <p:spPr>
          <a:xfrm rot="17946153">
            <a:off x="5177182" y="2813133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06067A-4CD1-B038-225C-9AEF9E8EA823}"/>
              </a:ext>
            </a:extLst>
          </p:cNvPr>
          <p:cNvSpPr/>
          <p:nvPr/>
        </p:nvSpPr>
        <p:spPr>
          <a:xfrm rot="17946153">
            <a:off x="5434197" y="241321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E6996C-F399-FC76-A5CE-708DFE2B0C9C}"/>
              </a:ext>
            </a:extLst>
          </p:cNvPr>
          <p:cNvSpPr/>
          <p:nvPr/>
        </p:nvSpPr>
        <p:spPr>
          <a:xfrm>
            <a:off x="4777857" y="385026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CCD9CF-371C-3035-F572-E1BE7F69975B}"/>
              </a:ext>
            </a:extLst>
          </p:cNvPr>
          <p:cNvSpPr/>
          <p:nvPr/>
        </p:nvSpPr>
        <p:spPr>
          <a:xfrm>
            <a:off x="4320657" y="5221869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F51A08-88B1-3FE0-F543-7E240520CF36}"/>
              </a:ext>
            </a:extLst>
          </p:cNvPr>
          <p:cNvSpPr/>
          <p:nvPr/>
        </p:nvSpPr>
        <p:spPr>
          <a:xfrm>
            <a:off x="4936358" y="3200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FDDF95-F390-4737-EBE2-887E192D7EFF}"/>
              </a:ext>
            </a:extLst>
          </p:cNvPr>
          <p:cNvSpPr/>
          <p:nvPr/>
        </p:nvSpPr>
        <p:spPr>
          <a:xfrm>
            <a:off x="5632554" y="198473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3F82B7-CF42-9EF1-18C7-5581BEEA6D73}"/>
              </a:ext>
            </a:extLst>
          </p:cNvPr>
          <p:cNvSpPr/>
          <p:nvPr/>
        </p:nvSpPr>
        <p:spPr>
          <a:xfrm rot="1768153">
            <a:off x="6056607" y="2190723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A58BD9-9C8B-AD4D-577D-5B77182A51AF}"/>
              </a:ext>
            </a:extLst>
          </p:cNvPr>
          <p:cNvGrpSpPr/>
          <p:nvPr/>
        </p:nvGrpSpPr>
        <p:grpSpPr>
          <a:xfrm>
            <a:off x="7833296" y="2427350"/>
            <a:ext cx="1242018" cy="951579"/>
            <a:chOff x="6652931" y="2300669"/>
            <a:chExt cx="1242018" cy="95157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AB22B21-DB95-EDD4-4FCF-2B3EB7278B46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EBC329-256E-810A-5ECE-E72ED61B4076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8F1542-2933-90E9-FE0D-33B32478767C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A76469C-EBD7-DCBA-C9EB-3569413180A4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B52F922-4652-A81F-C001-7134CABCEE4E}"/>
              </a:ext>
            </a:extLst>
          </p:cNvPr>
          <p:cNvSpPr/>
          <p:nvPr/>
        </p:nvSpPr>
        <p:spPr>
          <a:xfrm>
            <a:off x="8521904" y="5221869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B01EC3-BCF5-94BB-188B-F7DCC2D9E9B8}"/>
              </a:ext>
            </a:extLst>
          </p:cNvPr>
          <p:cNvGrpSpPr/>
          <p:nvPr/>
        </p:nvGrpSpPr>
        <p:grpSpPr>
          <a:xfrm>
            <a:off x="8864563" y="3179591"/>
            <a:ext cx="686281" cy="2042278"/>
            <a:chOff x="8864563" y="3179591"/>
            <a:chExt cx="686281" cy="204227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3C05F0A-D907-4E4A-6A8E-B2C4DAAF2956}"/>
                </a:ext>
              </a:extLst>
            </p:cNvPr>
            <p:cNvSpPr/>
            <p:nvPr/>
          </p:nvSpPr>
          <p:spPr>
            <a:xfrm>
              <a:off x="8979104" y="476466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3E981FF-70D2-AF6A-37D6-06D30CDC7B58}"/>
                </a:ext>
              </a:extLst>
            </p:cNvPr>
            <p:cNvGrpSpPr/>
            <p:nvPr/>
          </p:nvGrpSpPr>
          <p:grpSpPr>
            <a:xfrm>
              <a:off x="8864563" y="3179591"/>
              <a:ext cx="686281" cy="1585078"/>
              <a:chOff x="8864563" y="3179591"/>
              <a:chExt cx="686281" cy="15850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CF2CAA-E3E4-E979-32A5-02B6EA79F0C1}"/>
                  </a:ext>
                </a:extLst>
              </p:cNvPr>
              <p:cNvSpPr/>
              <p:nvPr/>
            </p:nvSpPr>
            <p:spPr>
              <a:xfrm>
                <a:off x="8979104" y="43074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C01EB3B-8E58-9C1F-B247-83983FDC1C19}"/>
                  </a:ext>
                </a:extLst>
              </p:cNvPr>
              <p:cNvSpPr/>
              <p:nvPr/>
            </p:nvSpPr>
            <p:spPr>
              <a:xfrm>
                <a:off x="8979104" y="383612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Pentagon 48">
                <a:extLst>
                  <a:ext uri="{FF2B5EF4-FFF2-40B4-BE49-F238E27FC236}">
                    <a16:creationId xmlns:a16="http://schemas.microsoft.com/office/drawing/2014/main" id="{1C247400-2F5D-3FA2-1EB5-BA09D37F2D69}"/>
                  </a:ext>
                </a:extLst>
              </p:cNvPr>
              <p:cNvSpPr/>
              <p:nvPr/>
            </p:nvSpPr>
            <p:spPr>
              <a:xfrm>
                <a:off x="8864563" y="3179591"/>
                <a:ext cx="686281" cy="653601"/>
              </a:xfrm>
              <a:prstGeom prst="pentagon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BDAF3C-FF1C-A9FD-493A-1EA9C0639562}"/>
              </a:ext>
            </a:extLst>
          </p:cNvPr>
          <p:cNvGrpSpPr/>
          <p:nvPr/>
        </p:nvGrpSpPr>
        <p:grpSpPr>
          <a:xfrm rot="7176291">
            <a:off x="9312871" y="2431799"/>
            <a:ext cx="1242018" cy="951579"/>
            <a:chOff x="6652931" y="2300669"/>
            <a:chExt cx="1242018" cy="9515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4733212-0F64-4779-C380-9426025AD5C7}"/>
                </a:ext>
              </a:extLst>
            </p:cNvPr>
            <p:cNvGrpSpPr/>
            <p:nvPr/>
          </p:nvGrpSpPr>
          <p:grpSpPr>
            <a:xfrm>
              <a:off x="6652931" y="2300669"/>
              <a:ext cx="869034" cy="686448"/>
              <a:chOff x="6652931" y="2300669"/>
              <a:chExt cx="869034" cy="68644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DC744CB-4D65-46CF-C19B-E4E1833871D2}"/>
                  </a:ext>
                </a:extLst>
              </p:cNvPr>
              <p:cNvSpPr/>
              <p:nvPr/>
            </p:nvSpPr>
            <p:spPr>
              <a:xfrm rot="17946153">
                <a:off x="7064765" y="252991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994FF9B-38F8-4C25-94C4-5A9E1382D2BE}"/>
                  </a:ext>
                </a:extLst>
              </p:cNvPr>
              <p:cNvSpPr/>
              <p:nvPr/>
            </p:nvSpPr>
            <p:spPr>
              <a:xfrm rot="17946153">
                <a:off x="6652931" y="2300669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EE0C8E4-56A3-5644-4F87-56A924597E08}"/>
                </a:ext>
              </a:extLst>
            </p:cNvPr>
            <p:cNvSpPr/>
            <p:nvPr/>
          </p:nvSpPr>
          <p:spPr>
            <a:xfrm>
              <a:off x="7437749" y="279504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57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D247C3-5BA4-6B4B-B84B-785C5CCD0CBE}"/>
              </a:ext>
            </a:extLst>
          </p:cNvPr>
          <p:cNvSpPr/>
          <p:nvPr/>
        </p:nvSpPr>
        <p:spPr>
          <a:xfrm>
            <a:off x="4833943" y="2648932"/>
            <a:ext cx="2524114" cy="252411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38661-46D0-E46F-5AF0-679DAB75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collision avoidance</a:t>
            </a:r>
          </a:p>
        </p:txBody>
      </p:sp>
      <p:pic>
        <p:nvPicPr>
          <p:cNvPr id="13" name="Content Placeholder 12" descr="Wi-Fi outline">
            <a:extLst>
              <a:ext uri="{FF2B5EF4-FFF2-40B4-BE49-F238E27FC236}">
                <a16:creationId xmlns:a16="http://schemas.microsoft.com/office/drawing/2014/main" id="{10865F98-1EF5-7E41-3D8A-50D6F5F44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78317" y="1735931"/>
            <a:ext cx="2438400" cy="2438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86D3-8CB6-1855-9474-97B56E1E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29</a:t>
            </a:fld>
            <a:endParaRPr lang="en-US"/>
          </a:p>
        </p:txBody>
      </p:sp>
      <p:pic>
        <p:nvPicPr>
          <p:cNvPr id="14" name="Content Placeholder 12" descr="Wi-Fi outline">
            <a:extLst>
              <a:ext uri="{FF2B5EF4-FFF2-40B4-BE49-F238E27FC236}">
                <a16:creationId xmlns:a16="http://schemas.microsoft.com/office/drawing/2014/main" id="{933DA030-251F-0CA4-1206-5BCF48CA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94028" y="3614480"/>
            <a:ext cx="2438400" cy="2438400"/>
          </a:xfrm>
          <a:prstGeom prst="rect">
            <a:avLst/>
          </a:prstGeom>
        </p:spPr>
      </p:pic>
      <p:pic>
        <p:nvPicPr>
          <p:cNvPr id="15" name="Content Placeholder 12" descr="Wi-Fi outline">
            <a:extLst>
              <a:ext uri="{FF2B5EF4-FFF2-40B4-BE49-F238E27FC236}">
                <a16:creationId xmlns:a16="http://schemas.microsoft.com/office/drawing/2014/main" id="{CF5AEE42-059A-D7CD-A48A-B70D0DAD6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75285" y="1735931"/>
            <a:ext cx="2438400" cy="2438400"/>
          </a:xfrm>
          <a:prstGeom prst="rect">
            <a:avLst/>
          </a:prstGeom>
        </p:spPr>
      </p:pic>
      <p:pic>
        <p:nvPicPr>
          <p:cNvPr id="16" name="Content Placeholder 12" descr="Wi-Fi outline">
            <a:extLst>
              <a:ext uri="{FF2B5EF4-FFF2-40B4-BE49-F238E27FC236}">
                <a16:creationId xmlns:a16="http://schemas.microsoft.com/office/drawing/2014/main" id="{5A347361-1F03-AE45-17AE-3272812F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90996" y="3614480"/>
            <a:ext cx="2438400" cy="2438400"/>
          </a:xfrm>
          <a:prstGeom prst="rect">
            <a:avLst/>
          </a:prstGeom>
        </p:spPr>
      </p:pic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AD40818D-5882-D46C-A825-506C301F07F6}"/>
              </a:ext>
            </a:extLst>
          </p:cNvPr>
          <p:cNvSpPr/>
          <p:nvPr/>
        </p:nvSpPr>
        <p:spPr>
          <a:xfrm rot="5400000">
            <a:off x="9931237" y="4706505"/>
            <a:ext cx="631596" cy="5255443"/>
          </a:xfrm>
          <a:prstGeom prst="bevel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5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6E6A-CCD9-65AD-2A43-04E356CC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BCDB-A569-632B-76DC-19E0FA7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A6FC-61B5-8226-7736-9085ADD5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Society for Engineering Education</a:t>
            </a:r>
          </a:p>
          <a:p>
            <a:pPr lvl="1"/>
            <a:r>
              <a:rPr lang="en-US" dirty="0"/>
              <a:t>Peer Review and Future Presentation (hopefully)</a:t>
            </a:r>
          </a:p>
          <a:p>
            <a:pPr lvl="1"/>
            <a:r>
              <a:rPr lang="en-US" dirty="0"/>
              <a:t>Montreal, Canada, June 22-25, 2025</a:t>
            </a:r>
          </a:p>
          <a:p>
            <a:pPr lvl="1"/>
            <a:r>
              <a:rPr lang="en-US" dirty="0"/>
              <a:t>Paper already accepted</a:t>
            </a:r>
          </a:p>
          <a:p>
            <a:r>
              <a:rPr lang="en-US" dirty="0" err="1"/>
              <a:t>Pabasar</a:t>
            </a:r>
            <a:r>
              <a:rPr lang="en-US" dirty="0"/>
              <a:t> S.</a:t>
            </a:r>
          </a:p>
          <a:p>
            <a:pPr lvl="1"/>
            <a:r>
              <a:rPr lang="en-US" dirty="0"/>
              <a:t>Artist of Title Font “</a:t>
            </a:r>
            <a:r>
              <a:rPr lang="en-US" dirty="0" err="1">
                <a:hlinkClick r:id="rId3"/>
              </a:rPr>
              <a:t>Cirquee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64DF4-29AE-8244-D1A9-31459D73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5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C72A-60A5-4A45-2DA2-B532AF6E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07BAAC-5083-2204-F538-7186096DAD12}"/>
              </a:ext>
            </a:extLst>
          </p:cNvPr>
          <p:cNvSpPr/>
          <p:nvPr/>
        </p:nvSpPr>
        <p:spPr>
          <a:xfrm>
            <a:off x="4833943" y="2648932"/>
            <a:ext cx="2524114" cy="252411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0D8C-3117-64C1-EF21-D2CF7DDA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collision avoidance</a:t>
            </a:r>
          </a:p>
        </p:txBody>
      </p:sp>
      <p:pic>
        <p:nvPicPr>
          <p:cNvPr id="13" name="Content Placeholder 12" descr="Wi-Fi outline">
            <a:extLst>
              <a:ext uri="{FF2B5EF4-FFF2-40B4-BE49-F238E27FC236}">
                <a16:creationId xmlns:a16="http://schemas.microsoft.com/office/drawing/2014/main" id="{D0BEAA44-5D9E-676F-FFE4-66823AB79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78317" y="1735931"/>
            <a:ext cx="2438400" cy="2438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64549-C816-EE8E-D142-3F5B22C7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30</a:t>
            </a:fld>
            <a:endParaRPr lang="en-US"/>
          </a:p>
        </p:txBody>
      </p:sp>
      <p:pic>
        <p:nvPicPr>
          <p:cNvPr id="14" name="Content Placeholder 12" descr="Wi-Fi outline">
            <a:extLst>
              <a:ext uri="{FF2B5EF4-FFF2-40B4-BE49-F238E27FC236}">
                <a16:creationId xmlns:a16="http://schemas.microsoft.com/office/drawing/2014/main" id="{FDC16BFF-AE9C-0BC2-F469-6B1E50F8F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94028" y="3614480"/>
            <a:ext cx="2438400" cy="2438400"/>
          </a:xfrm>
          <a:prstGeom prst="rect">
            <a:avLst/>
          </a:prstGeom>
        </p:spPr>
      </p:pic>
      <p:pic>
        <p:nvPicPr>
          <p:cNvPr id="15" name="Content Placeholder 12" descr="Wi-Fi outline">
            <a:extLst>
              <a:ext uri="{FF2B5EF4-FFF2-40B4-BE49-F238E27FC236}">
                <a16:creationId xmlns:a16="http://schemas.microsoft.com/office/drawing/2014/main" id="{2F6B24CF-EF5D-AD83-64DA-D6FF3B839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75285" y="1735931"/>
            <a:ext cx="2438400" cy="2438400"/>
          </a:xfrm>
          <a:prstGeom prst="rect">
            <a:avLst/>
          </a:prstGeom>
        </p:spPr>
      </p:pic>
      <p:pic>
        <p:nvPicPr>
          <p:cNvPr id="16" name="Content Placeholder 12" descr="Wi-Fi outline">
            <a:extLst>
              <a:ext uri="{FF2B5EF4-FFF2-40B4-BE49-F238E27FC236}">
                <a16:creationId xmlns:a16="http://schemas.microsoft.com/office/drawing/2014/main" id="{1F1B6D31-3B95-FCA5-A1A1-F55277F64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90996" y="3614480"/>
            <a:ext cx="2438400" cy="2438400"/>
          </a:xfrm>
          <a:prstGeom prst="rect">
            <a:avLst/>
          </a:prstGeom>
        </p:spPr>
      </p:pic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981B7BD7-C5BF-6EB9-CB3A-7B709C3FECED}"/>
              </a:ext>
            </a:extLst>
          </p:cNvPr>
          <p:cNvSpPr/>
          <p:nvPr/>
        </p:nvSpPr>
        <p:spPr>
          <a:xfrm rot="1564759">
            <a:off x="8411087" y="2205958"/>
            <a:ext cx="631596" cy="5255443"/>
          </a:xfrm>
          <a:prstGeom prst="bevel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BC333-965D-F2BB-71B4-DFE202D9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B6AA4D-7A43-2979-B097-3C000D05C329}"/>
              </a:ext>
            </a:extLst>
          </p:cNvPr>
          <p:cNvSpPr/>
          <p:nvPr/>
        </p:nvSpPr>
        <p:spPr>
          <a:xfrm>
            <a:off x="4833943" y="2648932"/>
            <a:ext cx="2524114" cy="252411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E6295-59B9-125A-7A6A-11DD3A58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collision avoidance</a:t>
            </a:r>
          </a:p>
        </p:txBody>
      </p:sp>
      <p:pic>
        <p:nvPicPr>
          <p:cNvPr id="13" name="Content Placeholder 12" descr="Wi-Fi outline">
            <a:extLst>
              <a:ext uri="{FF2B5EF4-FFF2-40B4-BE49-F238E27FC236}">
                <a16:creationId xmlns:a16="http://schemas.microsoft.com/office/drawing/2014/main" id="{7AAD56BB-4F47-A8CC-CC40-EC8B68E8F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78317" y="1735931"/>
            <a:ext cx="2438400" cy="2438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DA4C-9921-5103-4675-9128C4DE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31</a:t>
            </a:fld>
            <a:endParaRPr lang="en-US"/>
          </a:p>
        </p:txBody>
      </p:sp>
      <p:pic>
        <p:nvPicPr>
          <p:cNvPr id="14" name="Content Placeholder 12" descr="Wi-Fi outline">
            <a:extLst>
              <a:ext uri="{FF2B5EF4-FFF2-40B4-BE49-F238E27FC236}">
                <a16:creationId xmlns:a16="http://schemas.microsoft.com/office/drawing/2014/main" id="{B8DB7B5C-ED90-C208-BD56-FF0E4CD0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894028" y="3614480"/>
            <a:ext cx="2438400" cy="2438400"/>
          </a:xfrm>
          <a:prstGeom prst="rect">
            <a:avLst/>
          </a:prstGeom>
        </p:spPr>
      </p:pic>
      <p:pic>
        <p:nvPicPr>
          <p:cNvPr id="15" name="Content Placeholder 12" descr="Wi-Fi outline">
            <a:extLst>
              <a:ext uri="{FF2B5EF4-FFF2-40B4-BE49-F238E27FC236}">
                <a16:creationId xmlns:a16="http://schemas.microsoft.com/office/drawing/2014/main" id="{EF229C5A-92AD-3481-6A08-A9DD77B88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75285" y="1735931"/>
            <a:ext cx="2438400" cy="2438400"/>
          </a:xfrm>
          <a:prstGeom prst="rect">
            <a:avLst/>
          </a:prstGeom>
        </p:spPr>
      </p:pic>
      <p:pic>
        <p:nvPicPr>
          <p:cNvPr id="16" name="Content Placeholder 12" descr="Wi-Fi outline">
            <a:extLst>
              <a:ext uri="{FF2B5EF4-FFF2-40B4-BE49-F238E27FC236}">
                <a16:creationId xmlns:a16="http://schemas.microsoft.com/office/drawing/2014/main" id="{1AA8DFD1-26D5-E28B-A8BB-B8779056B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90996" y="3614480"/>
            <a:ext cx="2438400" cy="2438400"/>
          </a:xfrm>
          <a:prstGeom prst="rect">
            <a:avLst/>
          </a:prstGeom>
        </p:spPr>
      </p:pic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593CFD09-F3F5-F271-1982-82F30461C492}"/>
              </a:ext>
            </a:extLst>
          </p:cNvPr>
          <p:cNvSpPr/>
          <p:nvPr/>
        </p:nvSpPr>
        <p:spPr>
          <a:xfrm rot="1564759">
            <a:off x="8411087" y="2205958"/>
            <a:ext cx="631596" cy="5255443"/>
          </a:xfrm>
          <a:prstGeom prst="bevel">
            <a:avLst/>
          </a:prstGeom>
          <a:solidFill>
            <a:schemeClr val="bg2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2" descr="Wi-Fi outline">
            <a:extLst>
              <a:ext uri="{FF2B5EF4-FFF2-40B4-BE49-F238E27FC236}">
                <a16:creationId xmlns:a16="http://schemas.microsoft.com/office/drawing/2014/main" id="{A4D866EB-6643-E544-B302-2F32564E8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652645" y="350840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0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372-E5B3-1CA8-23DC-8ED0EF4A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042F8-B512-6125-C93C-2D24D36FF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Capacitive Touch Sensing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A3C77-0D5A-8A92-7A65-856618551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Inductive Proximity Sensing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AEB14-05AC-0D5C-19AB-FDBA2DBA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32</a:t>
            </a:fld>
            <a:endParaRPr lang="en-US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171E4FDF-9661-11A3-841B-2B9A4B724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FBB83BE8-F528-6F91-D4A1-1E7E02B3478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78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CE19-723C-1281-1CF8-CB4648A87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C54F-BDCE-4D7A-F632-54F485D2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49941-3B70-3CAF-EC77-AA584CAFD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Capacitive Touch Sensing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AD9576-08CC-9B8B-8CD7-209872029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50007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DB47F-F1B5-7662-9D97-2631084EF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Inductive Proximity Sensing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81041-10A8-F098-6A2D-FC862DDC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12" descr="Wi-Fi outline">
            <a:extLst>
              <a:ext uri="{FF2B5EF4-FFF2-40B4-BE49-F238E27FC236}">
                <a16:creationId xmlns:a16="http://schemas.microsoft.com/office/drawing/2014/main" id="{33311DFB-1BDC-4BF3-CCBE-23674EB9D0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21" t="27702" r="15519" b="24980"/>
          <a:stretch/>
        </p:blipFill>
        <p:spPr>
          <a:xfrm rot="5400000">
            <a:off x="1649407" y="3980790"/>
            <a:ext cx="1666874" cy="5486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7B5DAC-9EBC-1256-80B9-70AB9E201B6B}"/>
              </a:ext>
            </a:extLst>
          </p:cNvPr>
          <p:cNvSpPr/>
          <p:nvPr/>
        </p:nvSpPr>
        <p:spPr>
          <a:xfrm>
            <a:off x="1751324" y="402651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Fingerprint with solid fill">
            <a:extLst>
              <a:ext uri="{FF2B5EF4-FFF2-40B4-BE49-F238E27FC236}">
                <a16:creationId xmlns:a16="http://schemas.microsoft.com/office/drawing/2014/main" id="{7DB158BD-89B8-2E90-862D-1FFACD5E1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4116" y="4247050"/>
            <a:ext cx="914400" cy="914400"/>
          </a:xfrm>
          <a:prstGeom prst="rect">
            <a:avLst/>
          </a:prstGeom>
        </p:spPr>
      </p:pic>
      <p:pic>
        <p:nvPicPr>
          <p:cNvPr id="42" name="Graphic 41" descr="Nails with solid fill">
            <a:extLst>
              <a:ext uri="{FF2B5EF4-FFF2-40B4-BE49-F238E27FC236}">
                <a16:creationId xmlns:a16="http://schemas.microsoft.com/office/drawing/2014/main" id="{0D066A36-5DC5-A387-5F8D-DB9CEF244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116" y="3328253"/>
            <a:ext cx="914400" cy="91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AEE51-FA39-748F-5560-F0BB77C9F1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4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A4675-9FAD-80CF-6907-ACDA87D6C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838A-C760-6D8D-A16B-D6921B84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A9CAE-A8DB-D771-A0DD-30CE4503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Capacitive Touch Sensing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8256988-276C-46FF-B80E-6863E510C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500071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Short Range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4C021-EA66-8BF7-C0A6-AC53D7B3B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Inductive Proximity Sensing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B5B46E1-9A75-9215-0C13-4E3C27DF93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C3191-5ABD-F83C-2C63-416661A2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12" descr="Wi-Fi outline">
            <a:extLst>
              <a:ext uri="{FF2B5EF4-FFF2-40B4-BE49-F238E27FC236}">
                <a16:creationId xmlns:a16="http://schemas.microsoft.com/office/drawing/2014/main" id="{24CE4E11-1CA6-130E-D8A3-7FE90415B1F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21" t="27702" r="15519" b="24980"/>
          <a:stretch/>
        </p:blipFill>
        <p:spPr>
          <a:xfrm rot="5400000">
            <a:off x="1649407" y="3980790"/>
            <a:ext cx="1666874" cy="5486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B91E1D-6A06-FB23-2CFE-941321C47DA2}"/>
              </a:ext>
            </a:extLst>
          </p:cNvPr>
          <p:cNvSpPr/>
          <p:nvPr/>
        </p:nvSpPr>
        <p:spPr>
          <a:xfrm>
            <a:off x="1751324" y="402651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755679-C319-288A-DFF5-27493074CFE6}"/>
              </a:ext>
            </a:extLst>
          </p:cNvPr>
          <p:cNvGrpSpPr/>
          <p:nvPr/>
        </p:nvGrpSpPr>
        <p:grpSpPr>
          <a:xfrm>
            <a:off x="2208524" y="5088547"/>
            <a:ext cx="548640" cy="245453"/>
            <a:chOff x="2208524" y="5088547"/>
            <a:chExt cx="548640" cy="24545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56F776-FCE7-D7E4-7BBA-AE44E82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2226298" y="5088547"/>
              <a:ext cx="0" cy="24545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2F6C6F-91D9-D1CA-0E02-238DE1281922}"/>
                </a:ext>
              </a:extLst>
            </p:cNvPr>
            <p:cNvCxnSpPr>
              <a:cxnSpLocks/>
            </p:cNvCxnSpPr>
            <p:nvPr/>
          </p:nvCxnSpPr>
          <p:spPr>
            <a:xfrm>
              <a:off x="2757164" y="5088547"/>
              <a:ext cx="0" cy="24545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2DF082-B133-A9E4-ED0A-83C4FC37EAD5}"/>
                </a:ext>
              </a:extLst>
            </p:cNvPr>
            <p:cNvCxnSpPr/>
            <p:nvPr/>
          </p:nvCxnSpPr>
          <p:spPr>
            <a:xfrm>
              <a:off x="2208524" y="5238750"/>
              <a:ext cx="54864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6E046E3-7897-C3D5-D708-B19C1100B661}"/>
              </a:ext>
            </a:extLst>
          </p:cNvPr>
          <p:cNvSpPr/>
          <p:nvPr/>
        </p:nvSpPr>
        <p:spPr>
          <a:xfrm>
            <a:off x="1621140" y="5298097"/>
            <a:ext cx="17187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2-4 mm</a:t>
            </a:r>
          </a:p>
        </p:txBody>
      </p:sp>
      <p:pic>
        <p:nvPicPr>
          <p:cNvPr id="40" name="Graphic 39" descr="Fingerprint with solid fill">
            <a:extLst>
              <a:ext uri="{FF2B5EF4-FFF2-40B4-BE49-F238E27FC236}">
                <a16:creationId xmlns:a16="http://schemas.microsoft.com/office/drawing/2014/main" id="{F45C0F1D-D88D-1955-4976-0B94F896A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4116" y="4247050"/>
            <a:ext cx="914400" cy="914400"/>
          </a:xfrm>
          <a:prstGeom prst="rect">
            <a:avLst/>
          </a:prstGeom>
        </p:spPr>
      </p:pic>
      <p:pic>
        <p:nvPicPr>
          <p:cNvPr id="42" name="Graphic 41" descr="Nails with solid fill">
            <a:extLst>
              <a:ext uri="{FF2B5EF4-FFF2-40B4-BE49-F238E27FC236}">
                <a16:creationId xmlns:a16="http://schemas.microsoft.com/office/drawing/2014/main" id="{7BE8AC7D-9881-6B79-B835-12DFC3EDF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116" y="33282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BE304-3936-30C4-968F-01994541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B8CB-4E7B-92BA-18CE-EC115E4A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4D006-CC3A-5468-6E00-EDECDEDE6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Capacitive Touch Sensing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47F678F-01F1-87B0-D5FD-4372255AD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500071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Short Range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33A07-B8F0-7029-8D40-1EB1D3C8E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Inductive Proximity Sensing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99BE7FA-7059-9678-8FBE-9A45A0C551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ADB7F-F953-3BCA-D09C-170D890A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12" descr="Wi-Fi outline">
            <a:extLst>
              <a:ext uri="{FF2B5EF4-FFF2-40B4-BE49-F238E27FC236}">
                <a16:creationId xmlns:a16="http://schemas.microsoft.com/office/drawing/2014/main" id="{A91747ED-3BBC-3BC0-A992-324B3BF747E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21" t="27702" r="15519" b="24980"/>
          <a:stretch/>
        </p:blipFill>
        <p:spPr>
          <a:xfrm rot="5400000">
            <a:off x="1649407" y="3980790"/>
            <a:ext cx="1666874" cy="5486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9124C4-C6BA-3D51-18B1-D620D3057AC9}"/>
              </a:ext>
            </a:extLst>
          </p:cNvPr>
          <p:cNvSpPr/>
          <p:nvPr/>
        </p:nvSpPr>
        <p:spPr>
          <a:xfrm>
            <a:off x="1751324" y="402651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60FA34-CDD5-7FD0-F9FA-27379A2EC6F4}"/>
              </a:ext>
            </a:extLst>
          </p:cNvPr>
          <p:cNvGrpSpPr/>
          <p:nvPr/>
        </p:nvGrpSpPr>
        <p:grpSpPr>
          <a:xfrm>
            <a:off x="2208524" y="5088547"/>
            <a:ext cx="548640" cy="245453"/>
            <a:chOff x="2208524" y="5088547"/>
            <a:chExt cx="548640" cy="24545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9216FD-B40F-ADDF-163F-84FFCDB87E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6298" y="5088547"/>
              <a:ext cx="0" cy="24545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FC196B-4702-3BC6-F13D-F35A60F19928}"/>
                </a:ext>
              </a:extLst>
            </p:cNvPr>
            <p:cNvCxnSpPr>
              <a:cxnSpLocks/>
            </p:cNvCxnSpPr>
            <p:nvPr/>
          </p:nvCxnSpPr>
          <p:spPr>
            <a:xfrm>
              <a:off x="2757164" y="5088547"/>
              <a:ext cx="0" cy="24545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C426F9-6CA7-2D23-7D4B-969BE728D67B}"/>
                </a:ext>
              </a:extLst>
            </p:cNvPr>
            <p:cNvCxnSpPr/>
            <p:nvPr/>
          </p:nvCxnSpPr>
          <p:spPr>
            <a:xfrm>
              <a:off x="2208524" y="5238750"/>
              <a:ext cx="54864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30A30C-A125-F309-EA4F-26E5B73FDAB4}"/>
              </a:ext>
            </a:extLst>
          </p:cNvPr>
          <p:cNvSpPr/>
          <p:nvPr/>
        </p:nvSpPr>
        <p:spPr>
          <a:xfrm>
            <a:off x="1621140" y="5298097"/>
            <a:ext cx="17187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2-4 mm</a:t>
            </a:r>
          </a:p>
        </p:txBody>
      </p:sp>
      <p:pic>
        <p:nvPicPr>
          <p:cNvPr id="32" name="Content Placeholder 12" descr="Wi-Fi outline">
            <a:extLst>
              <a:ext uri="{FF2B5EF4-FFF2-40B4-BE49-F238E27FC236}">
                <a16:creationId xmlns:a16="http://schemas.microsoft.com/office/drawing/2014/main" id="{FB949A09-81F1-DA7F-F54E-3FC646C3029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21" t="27702" r="15519" b="24980"/>
          <a:stretch/>
        </p:blipFill>
        <p:spPr>
          <a:xfrm rot="5400000">
            <a:off x="7850499" y="3112110"/>
            <a:ext cx="1666874" cy="2286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77D3BE6-EA9C-668A-9336-0955A41F66A7}"/>
              </a:ext>
            </a:extLst>
          </p:cNvPr>
          <p:cNvSpPr/>
          <p:nvPr/>
        </p:nvSpPr>
        <p:spPr>
          <a:xfrm>
            <a:off x="7083736" y="402651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58ECA7-0570-492F-2239-8F1B24C4F8B1}"/>
              </a:ext>
            </a:extLst>
          </p:cNvPr>
          <p:cNvGrpSpPr/>
          <p:nvPr/>
        </p:nvGrpSpPr>
        <p:grpSpPr>
          <a:xfrm>
            <a:off x="7558710" y="5088547"/>
            <a:ext cx="2268225" cy="245453"/>
            <a:chOff x="2208524" y="5088547"/>
            <a:chExt cx="548640" cy="24545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DF1EA2-31C1-598D-77E9-5FA86253AEBD}"/>
                </a:ext>
              </a:extLst>
            </p:cNvPr>
            <p:cNvCxnSpPr>
              <a:cxnSpLocks/>
            </p:cNvCxnSpPr>
            <p:nvPr/>
          </p:nvCxnSpPr>
          <p:spPr>
            <a:xfrm>
              <a:off x="2226298" y="5088547"/>
              <a:ext cx="0" cy="24545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6F769F-D075-05ED-A8A5-CC9D7B933E15}"/>
                </a:ext>
              </a:extLst>
            </p:cNvPr>
            <p:cNvCxnSpPr>
              <a:cxnSpLocks/>
            </p:cNvCxnSpPr>
            <p:nvPr/>
          </p:nvCxnSpPr>
          <p:spPr>
            <a:xfrm>
              <a:off x="2757164" y="5088547"/>
              <a:ext cx="0" cy="24545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23641E-F0FD-A783-688B-99A108FE6546}"/>
                </a:ext>
              </a:extLst>
            </p:cNvPr>
            <p:cNvCxnSpPr/>
            <p:nvPr/>
          </p:nvCxnSpPr>
          <p:spPr>
            <a:xfrm>
              <a:off x="2208524" y="5238750"/>
              <a:ext cx="54864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93E5BD-C70B-1D91-F346-DEBDA55554C8}"/>
              </a:ext>
            </a:extLst>
          </p:cNvPr>
          <p:cNvSpPr/>
          <p:nvPr/>
        </p:nvSpPr>
        <p:spPr>
          <a:xfrm>
            <a:off x="7759587" y="5259997"/>
            <a:ext cx="19399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12.5 mm</a:t>
            </a:r>
          </a:p>
        </p:txBody>
      </p:sp>
      <p:pic>
        <p:nvPicPr>
          <p:cNvPr id="40" name="Graphic 39" descr="Fingerprint with solid fill">
            <a:extLst>
              <a:ext uri="{FF2B5EF4-FFF2-40B4-BE49-F238E27FC236}">
                <a16:creationId xmlns:a16="http://schemas.microsoft.com/office/drawing/2014/main" id="{8A02D665-EA68-57CB-A84C-539DB21F6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4116" y="4247050"/>
            <a:ext cx="914400" cy="914400"/>
          </a:xfrm>
          <a:prstGeom prst="rect">
            <a:avLst/>
          </a:prstGeom>
        </p:spPr>
      </p:pic>
      <p:pic>
        <p:nvPicPr>
          <p:cNvPr id="42" name="Graphic 41" descr="Nails with solid fill">
            <a:extLst>
              <a:ext uri="{FF2B5EF4-FFF2-40B4-BE49-F238E27FC236}">
                <a16:creationId xmlns:a16="http://schemas.microsoft.com/office/drawing/2014/main" id="{9FB72660-4CC1-88AC-0459-94360AED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116" y="33282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9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39A3A-D7A0-94E7-8407-479FF671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F1A73-C397-C07C-A853-E0059C67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Two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43B8-994F-3AED-3905-4D0276B32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Capacitive Touch Sensing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07B27B3-9F0C-CEA4-C9BF-820AFA31E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2424" cy="3500071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Short Range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66EAC-DCC3-DB66-CD12-C0DDA74CF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Inductive Proximity Sensing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BD1599-0DE3-3889-9F3D-BE9B88E9A5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Only Detects Metal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AD819-E577-E96E-561D-72C2AFA5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C7E677-CB77-86DF-E71E-AC6AAB1831C6}"/>
              </a:ext>
            </a:extLst>
          </p:cNvPr>
          <p:cNvGrpSpPr/>
          <p:nvPr/>
        </p:nvGrpSpPr>
        <p:grpSpPr>
          <a:xfrm>
            <a:off x="1621140" y="3328253"/>
            <a:ext cx="2047376" cy="2616175"/>
            <a:chOff x="1621140" y="3328253"/>
            <a:chExt cx="2047376" cy="2616175"/>
          </a:xfrm>
        </p:grpSpPr>
        <p:pic>
          <p:nvPicPr>
            <p:cNvPr id="8" name="Content Placeholder 12" descr="Wi-Fi outline">
              <a:extLst>
                <a:ext uri="{FF2B5EF4-FFF2-40B4-BE49-F238E27FC236}">
                  <a16:creationId xmlns:a16="http://schemas.microsoft.com/office/drawing/2014/main" id="{0CC77F10-E271-3740-00FA-6F9B58F5A994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121" t="27702" r="15519" b="24980"/>
            <a:stretch/>
          </p:blipFill>
          <p:spPr>
            <a:xfrm rot="5400000">
              <a:off x="1649407" y="3980790"/>
              <a:ext cx="1666874" cy="5486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D04110-980F-AF86-BBE1-9E6F8E84DF4A}"/>
                </a:ext>
              </a:extLst>
            </p:cNvPr>
            <p:cNvSpPr/>
            <p:nvPr/>
          </p:nvSpPr>
          <p:spPr>
            <a:xfrm>
              <a:off x="1751324" y="402651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459185A-47DE-778F-199D-7AAE481815BA}"/>
                </a:ext>
              </a:extLst>
            </p:cNvPr>
            <p:cNvGrpSpPr/>
            <p:nvPr/>
          </p:nvGrpSpPr>
          <p:grpSpPr>
            <a:xfrm>
              <a:off x="2208524" y="5088547"/>
              <a:ext cx="548640" cy="245453"/>
              <a:chOff x="2208524" y="5088547"/>
              <a:chExt cx="548640" cy="24545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E3E4C05-11C0-D3EB-97D9-05EB4E312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6298" y="5088547"/>
                <a:ext cx="0" cy="24545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083732F-018F-65F6-4307-0C2F853BC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164" y="5088547"/>
                <a:ext cx="0" cy="245453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613CC72-5C0F-BD1D-E611-D94F3BCC2E96}"/>
                  </a:ext>
                </a:extLst>
              </p:cNvPr>
              <p:cNvCxnSpPr/>
              <p:nvPr/>
            </p:nvCxnSpPr>
            <p:spPr>
              <a:xfrm>
                <a:off x="2208524" y="5238750"/>
                <a:ext cx="54864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E3DC0D-7B3F-E5B9-DB38-CEC8F3F6FD53}"/>
                </a:ext>
              </a:extLst>
            </p:cNvPr>
            <p:cNvSpPr/>
            <p:nvPr/>
          </p:nvSpPr>
          <p:spPr>
            <a:xfrm>
              <a:off x="1621140" y="5298097"/>
              <a:ext cx="171874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2-4 mm</a:t>
              </a:r>
            </a:p>
          </p:txBody>
        </p:sp>
        <p:pic>
          <p:nvPicPr>
            <p:cNvPr id="40" name="Graphic 39" descr="Fingerprint with solid fill">
              <a:extLst>
                <a:ext uri="{FF2B5EF4-FFF2-40B4-BE49-F238E27FC236}">
                  <a16:creationId xmlns:a16="http://schemas.microsoft.com/office/drawing/2014/main" id="{DDEAEC50-5E19-2A27-BFA0-70A4F469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4116" y="4247050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Nails with solid fill">
              <a:extLst>
                <a:ext uri="{FF2B5EF4-FFF2-40B4-BE49-F238E27FC236}">
                  <a16:creationId xmlns:a16="http://schemas.microsoft.com/office/drawing/2014/main" id="{D951C438-5646-5CC5-59F4-CC2124F6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54116" y="3328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8A8DFE-7C12-E408-6D66-40B65080D860}"/>
              </a:ext>
            </a:extLst>
          </p:cNvPr>
          <p:cNvGrpSpPr/>
          <p:nvPr/>
        </p:nvGrpSpPr>
        <p:grpSpPr>
          <a:xfrm>
            <a:off x="7083736" y="3421673"/>
            <a:ext cx="3665980" cy="2484655"/>
            <a:chOff x="7083736" y="3421673"/>
            <a:chExt cx="3665980" cy="2484655"/>
          </a:xfrm>
        </p:grpSpPr>
        <p:pic>
          <p:nvPicPr>
            <p:cNvPr id="32" name="Content Placeholder 12" descr="Wi-Fi outline">
              <a:extLst>
                <a:ext uri="{FF2B5EF4-FFF2-40B4-BE49-F238E27FC236}">
                  <a16:creationId xmlns:a16="http://schemas.microsoft.com/office/drawing/2014/main" id="{2E0A86ED-2DB1-D6B0-6531-2A8C9B9E2A14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121" t="27702" r="15519" b="24980"/>
            <a:stretch/>
          </p:blipFill>
          <p:spPr>
            <a:xfrm rot="5400000">
              <a:off x="7850499" y="3112110"/>
              <a:ext cx="1666874" cy="2286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746042-7D9A-6114-3B4F-FA76A8FA9413}"/>
                </a:ext>
              </a:extLst>
            </p:cNvPr>
            <p:cNvSpPr/>
            <p:nvPr/>
          </p:nvSpPr>
          <p:spPr>
            <a:xfrm>
              <a:off x="7083736" y="402651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0FA325-B27F-7CBB-B0AE-F010FE041DFA}"/>
                </a:ext>
              </a:extLst>
            </p:cNvPr>
            <p:cNvGrpSpPr/>
            <p:nvPr/>
          </p:nvGrpSpPr>
          <p:grpSpPr>
            <a:xfrm>
              <a:off x="7558710" y="5088547"/>
              <a:ext cx="2268225" cy="245453"/>
              <a:chOff x="2208524" y="5088547"/>
              <a:chExt cx="548640" cy="24545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7440088-84A5-B0BE-F38C-2C0A06556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6298" y="5088547"/>
                <a:ext cx="0" cy="24545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011EB2-F607-4CD2-9A2C-2F30B0741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164" y="5088547"/>
                <a:ext cx="0" cy="245453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C919B8D-5DDD-AED4-6D82-18F76C4BE54F}"/>
                  </a:ext>
                </a:extLst>
              </p:cNvPr>
              <p:cNvCxnSpPr/>
              <p:nvPr/>
            </p:nvCxnSpPr>
            <p:spPr>
              <a:xfrm>
                <a:off x="2208524" y="5238750"/>
                <a:ext cx="54864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4EB01C-8021-521E-EC9D-E72E42B9482E}"/>
                </a:ext>
              </a:extLst>
            </p:cNvPr>
            <p:cNvSpPr/>
            <p:nvPr/>
          </p:nvSpPr>
          <p:spPr>
            <a:xfrm>
              <a:off x="7759587" y="5259997"/>
              <a:ext cx="193995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12.5 mm</a:t>
              </a:r>
            </a:p>
          </p:txBody>
        </p:sp>
        <p:pic>
          <p:nvPicPr>
            <p:cNvPr id="43" name="Graphic 42" descr="Nails with solid fill">
              <a:extLst>
                <a:ext uri="{FF2B5EF4-FFF2-40B4-BE49-F238E27FC236}">
                  <a16:creationId xmlns:a16="http://schemas.microsoft.com/office/drawing/2014/main" id="{A3D6D032-8A0D-277B-C2FD-3CB5AC3F1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5316" y="379791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877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D6C7E1-F94B-3367-2EB0-7902B529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Model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DDE18F1-0075-E624-A231-15304322F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5" y="1599335"/>
            <a:ext cx="8896350" cy="493957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3AD60-A13C-E672-A0B7-A095C53C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2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E95F-0198-BD9E-BD35-9BFDE0D9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Limb Segment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029BD-54AB-3F05-BF81-107E4EE7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38</a:t>
            </a:fld>
            <a:endParaRPr lang="en-US"/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C8B162CB-7A2C-70AF-DCE4-56540FBF2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43" y="1735931"/>
            <a:ext cx="10460114" cy="4349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3FB14-8108-D3C8-C7DC-EE59D71448D6}"/>
              </a:ext>
            </a:extLst>
          </p:cNvPr>
          <p:cNvSpPr/>
          <p:nvPr/>
        </p:nvSpPr>
        <p:spPr>
          <a:xfrm>
            <a:off x="8043179" y="4205585"/>
            <a:ext cx="132440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¼ inch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BD6304-E00F-B8A6-1D7E-134513248408}"/>
              </a:ext>
            </a:extLst>
          </p:cNvPr>
          <p:cNvSpPr/>
          <p:nvPr/>
        </p:nvSpPr>
        <p:spPr>
          <a:xfrm>
            <a:off x="4978163" y="3240157"/>
            <a:ext cx="42872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077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DF54-DD4A-B5AC-5855-A41919E6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ABB63FAA-63BB-7141-E822-EE03EBC3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8" y="-345233"/>
            <a:ext cx="10064624" cy="75484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60F7-35C4-F018-04EA-5068EE6D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0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64D7-4339-E58F-0ED5-32BC1C9C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92ADC-D9EF-2A17-0D85-F647FCC0A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290B-7E03-2126-89CC-C8E6DA56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89756-6096-11FE-2D7E-E3E6E68211E8}"/>
              </a:ext>
            </a:extLst>
          </p:cNvPr>
          <p:cNvSpPr/>
          <p:nvPr/>
        </p:nvSpPr>
        <p:spPr>
          <a:xfrm>
            <a:off x="0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2:01</a:t>
            </a:r>
          </a:p>
        </p:txBody>
      </p:sp>
    </p:spTree>
    <p:extLst>
      <p:ext uri="{BB962C8B-B14F-4D97-AF65-F5344CB8AC3E}">
        <p14:creationId xmlns:p14="http://schemas.microsoft.com/office/powerpoint/2010/main" val="3397419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een cylinder with white inside&#10;&#10;AI-generated content may be incorrect.">
            <a:extLst>
              <a:ext uri="{FF2B5EF4-FFF2-40B4-BE49-F238E27FC236}">
                <a16:creationId xmlns:a16="http://schemas.microsoft.com/office/drawing/2014/main" id="{F83CDA8A-4550-FD3F-F62E-79C8A3E62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b="221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B859-BFC3-842C-66AA-F48FB248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3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8E471B0-B2E8-BC0D-81FB-809F1AA2F53B}"/>
              </a:ext>
            </a:extLst>
          </p:cNvPr>
          <p:cNvGrpSpPr/>
          <p:nvPr/>
        </p:nvGrpSpPr>
        <p:grpSpPr>
          <a:xfrm>
            <a:off x="844896" y="2424213"/>
            <a:ext cx="2444055" cy="1466433"/>
            <a:chOff x="3080" y="587032"/>
            <a:chExt cx="2444055" cy="14664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343D2A-4186-BF54-BD21-012819FBB13E}"/>
                </a:ext>
              </a:extLst>
            </p:cNvPr>
            <p:cNvSpPr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FA90D7-DA58-A456-5FA1-9C5E0861C190}"/>
                </a:ext>
              </a:extLst>
            </p:cNvPr>
            <p:cNvSpPr txBox="1"/>
            <p:nvPr/>
          </p:nvSpPr>
          <p:spPr>
            <a:xfrm>
              <a:off x="3080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Traditional networking – IP addressing &amp; GOOSE/DNP3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D17EAE-BE9D-BBEC-48DB-D9990D733FC3}"/>
              </a:ext>
            </a:extLst>
          </p:cNvPr>
          <p:cNvGrpSpPr/>
          <p:nvPr/>
        </p:nvGrpSpPr>
        <p:grpSpPr>
          <a:xfrm>
            <a:off x="3548062" y="2424213"/>
            <a:ext cx="2444055" cy="1466433"/>
            <a:chOff x="2691541" y="587032"/>
            <a:chExt cx="2444055" cy="14664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EC1B6-9EAA-BFEB-A686-E0170D38E9C9}"/>
                </a:ext>
              </a:extLst>
            </p:cNvPr>
            <p:cNvSpPr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025358"/>
                <a:satOff val="-138"/>
                <a:lumOff val="327"/>
                <a:alphaOff val="0"/>
              </a:schemeClr>
            </a:fillRef>
            <a:effectRef idx="0">
              <a:schemeClr val="accent5">
                <a:hueOff val="-2025358"/>
                <a:satOff val="-138"/>
                <a:lumOff val="32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04979A-F6D1-CF6F-D8DE-ED6D751F0C10}"/>
                </a:ext>
              </a:extLst>
            </p:cNvPr>
            <p:cNvSpPr txBox="1"/>
            <p:nvPr/>
          </p:nvSpPr>
          <p:spPr>
            <a:xfrm>
              <a:off x="2691541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Onion-tree routing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BB670A-7688-B088-C315-94AC114F1534}"/>
              </a:ext>
            </a:extLst>
          </p:cNvPr>
          <p:cNvGrpSpPr/>
          <p:nvPr/>
        </p:nvGrpSpPr>
        <p:grpSpPr>
          <a:xfrm>
            <a:off x="6228903" y="2424212"/>
            <a:ext cx="2444055" cy="1466433"/>
            <a:chOff x="5380002" y="587032"/>
            <a:chExt cx="2444055" cy="14664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9D0639-6588-3D55-2C3C-EAC9C99B1E4E}"/>
                </a:ext>
              </a:extLst>
            </p:cNvPr>
            <p:cNvSpPr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050717"/>
                <a:satOff val="-275"/>
                <a:lumOff val="654"/>
                <a:alphaOff val="0"/>
              </a:schemeClr>
            </a:fillRef>
            <a:effectRef idx="0">
              <a:schemeClr val="accent5">
                <a:hueOff val="-4050717"/>
                <a:satOff val="-275"/>
                <a:lumOff val="65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E7D7B7-C32E-753D-BA64-FB0A852DCA71}"/>
                </a:ext>
              </a:extLst>
            </p:cNvPr>
            <p:cNvSpPr txBox="1"/>
            <p:nvPr/>
          </p:nvSpPr>
          <p:spPr>
            <a:xfrm>
              <a:off x="5380002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Input Modification Routing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DE1B48-2BDC-4EEC-CD19-C9D9B427B135}"/>
              </a:ext>
            </a:extLst>
          </p:cNvPr>
          <p:cNvGrpSpPr/>
          <p:nvPr/>
        </p:nvGrpSpPr>
        <p:grpSpPr>
          <a:xfrm>
            <a:off x="8916441" y="2424211"/>
            <a:ext cx="2444055" cy="1466433"/>
            <a:chOff x="8068463" y="587032"/>
            <a:chExt cx="2444055" cy="14664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DB1701-17FA-29EE-1F8F-D6E52DEBD696}"/>
                </a:ext>
              </a:extLst>
            </p:cNvPr>
            <p:cNvSpPr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194CAD-952B-425D-E373-084044352065}"/>
                </a:ext>
              </a:extLst>
            </p:cNvPr>
            <p:cNvSpPr txBox="1"/>
            <p:nvPr/>
          </p:nvSpPr>
          <p:spPr>
            <a:xfrm>
              <a:off x="8068463" y="587032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Vector Input Modification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F3FE69-9841-9D47-52B9-79EA33B8F741}"/>
              </a:ext>
            </a:extLst>
          </p:cNvPr>
          <p:cNvGrpSpPr/>
          <p:nvPr/>
        </p:nvGrpSpPr>
        <p:grpSpPr>
          <a:xfrm>
            <a:off x="2204145" y="4113519"/>
            <a:ext cx="2444055" cy="1466433"/>
            <a:chOff x="1347311" y="2297871"/>
            <a:chExt cx="2444055" cy="14664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FA666C-4805-0F3B-DC96-BF9AC1F9DC31}"/>
                </a:ext>
              </a:extLst>
            </p:cNvPr>
            <p:cNvSpPr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101434"/>
                <a:satOff val="-551"/>
                <a:lumOff val="1307"/>
                <a:alphaOff val="0"/>
              </a:schemeClr>
            </a:fillRef>
            <a:effectRef idx="0">
              <a:schemeClr val="accent5">
                <a:hueOff val="-8101434"/>
                <a:satOff val="-551"/>
                <a:lumOff val="130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9C19D5-8781-83B8-AD3A-1A8A650DDA26}"/>
                </a:ext>
              </a:extLst>
            </p:cNvPr>
            <p:cNvSpPr txBox="1"/>
            <p:nvPr/>
          </p:nvSpPr>
          <p:spPr>
            <a:xfrm>
              <a:off x="1347311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Machine Learning Neuron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9373C4-847E-0B2C-C378-561357791FC0}"/>
              </a:ext>
            </a:extLst>
          </p:cNvPr>
          <p:cNvGrpSpPr/>
          <p:nvPr/>
        </p:nvGrpSpPr>
        <p:grpSpPr>
          <a:xfrm>
            <a:off x="4873972" y="4124702"/>
            <a:ext cx="2444055" cy="1466433"/>
            <a:chOff x="4035772" y="2297871"/>
            <a:chExt cx="2444055" cy="14664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897B9F-706C-1C83-87E2-82E02C27E732}"/>
                </a:ext>
              </a:extLst>
            </p:cNvPr>
            <p:cNvSpPr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0126791"/>
                <a:satOff val="-688"/>
                <a:lumOff val="1634"/>
                <a:alphaOff val="0"/>
              </a:schemeClr>
            </a:fillRef>
            <a:effectRef idx="0">
              <a:schemeClr val="accent5">
                <a:hueOff val="-10126791"/>
                <a:satOff val="-688"/>
                <a:lumOff val="163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AE8EEC-E972-5838-FD86-9E943BBD1879}"/>
                </a:ext>
              </a:extLst>
            </p:cNvPr>
            <p:cNvSpPr txBox="1"/>
            <p:nvPr/>
          </p:nvSpPr>
          <p:spPr>
            <a:xfrm>
              <a:off x="4035772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Neuron-integrated neural network input modification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0B270F-78B0-914F-03BA-AF648A99473F}"/>
              </a:ext>
            </a:extLst>
          </p:cNvPr>
          <p:cNvGrpSpPr/>
          <p:nvPr/>
        </p:nvGrpSpPr>
        <p:grpSpPr>
          <a:xfrm>
            <a:off x="7560022" y="4124702"/>
            <a:ext cx="2444055" cy="1466433"/>
            <a:chOff x="6724233" y="2297871"/>
            <a:chExt cx="2444055" cy="14664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DCF34D-7553-A2FC-1E58-BDD9660141A0}"/>
                </a:ext>
              </a:extLst>
            </p:cNvPr>
            <p:cNvSpPr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16A314-6BF5-F3F9-EF8E-BB9119BB474B}"/>
                </a:ext>
              </a:extLst>
            </p:cNvPr>
            <p:cNvSpPr txBox="1"/>
            <p:nvPr/>
          </p:nvSpPr>
          <p:spPr>
            <a:xfrm>
              <a:off x="6724233" y="2297871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Biological neuron chemical neurotransmitter simulation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EFF201-7C51-013F-3E74-7B604962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F2E7B-CD7B-4E42-DBAE-6D49DBD3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Communications Method Options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D8B6E2-F0D4-3E5E-D74D-F983ECED0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0073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2075DE-BAA8-6BD9-9FE2-A4E10B3414F5}"/>
              </a:ext>
            </a:extLst>
          </p:cNvPr>
          <p:cNvSpPr txBox="1"/>
          <p:nvPr/>
        </p:nvSpPr>
        <p:spPr>
          <a:xfrm>
            <a:off x="7966870" y="6119792"/>
            <a:ext cx="338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Likely too high resource cost on RP2040s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712A7-2AB5-34FC-EDFD-40AA0BEB5339}"/>
              </a:ext>
            </a:extLst>
          </p:cNvPr>
          <p:cNvSpPr txBox="1"/>
          <p:nvPr/>
        </p:nvSpPr>
        <p:spPr>
          <a:xfrm>
            <a:off x="757237" y="1996417"/>
            <a:ext cx="261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Limited scalability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63A14-9083-D9BA-C150-F9892D1CC629}"/>
              </a:ext>
            </a:extLst>
          </p:cNvPr>
          <p:cNvSpPr txBox="1"/>
          <p:nvPr/>
        </p:nvSpPr>
        <p:spPr>
          <a:xfrm>
            <a:off x="3498501" y="6176963"/>
            <a:ext cx="254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Error-prone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C5A4A-C9E0-8102-E598-E79DB34826EB}"/>
              </a:ext>
            </a:extLst>
          </p:cNvPr>
          <p:cNvSpPr txBox="1"/>
          <p:nvPr/>
        </p:nvSpPr>
        <p:spPr>
          <a:xfrm>
            <a:off x="5992117" y="1363960"/>
            <a:ext cx="383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Complex arm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programming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DFFA4-B1D8-C5E8-5C4B-643EE809F890}"/>
              </a:ext>
            </a:extLst>
          </p:cNvPr>
          <p:cNvSpPr txBox="1"/>
          <p:nvPr/>
        </p:nvSpPr>
        <p:spPr>
          <a:xfrm>
            <a:off x="757702" y="1423315"/>
            <a:ext cx="261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Limited scalability</a:t>
            </a:r>
          </a:p>
        </p:txBody>
      </p:sp>
    </p:spTree>
    <p:extLst>
      <p:ext uri="{BB962C8B-B14F-4D97-AF65-F5344CB8AC3E}">
        <p14:creationId xmlns:p14="http://schemas.microsoft.com/office/powerpoint/2010/main" val="3886369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7B58-ABDC-19AC-5078-1EEE5BD1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after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4FC4-1D02-A4B1-F6EF-B8FBFC4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and build joints, central controller</a:t>
            </a:r>
          </a:p>
          <a:p>
            <a:r>
              <a:rPr lang="en-US" dirty="0"/>
              <a:t>Program the CPUs</a:t>
            </a:r>
          </a:p>
          <a:p>
            <a:r>
              <a:rPr lang="en-US" dirty="0"/>
              <a:t>Communication and control experiments</a:t>
            </a:r>
          </a:p>
          <a:p>
            <a:r>
              <a:rPr lang="en-US" dirty="0"/>
              <a:t>Write Thesis</a:t>
            </a:r>
          </a:p>
          <a:p>
            <a:r>
              <a:rPr lang="en-US" dirty="0"/>
              <a:t>Present at URS</a:t>
            </a:r>
          </a:p>
          <a:p>
            <a:r>
              <a:rPr lang="en-US" dirty="0"/>
              <a:t>Present at ASEE Conference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04D-C35C-47EB-DABF-E544B434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41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2E0-542D-8E2A-2ED1-FF4C1C3E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PCB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F6072-7CB1-9D8F-D0D2-C84BDB735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B89D9-598F-C05C-4CB3-FE330CF2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DD583-7FFF-43C8-F898-416E67B429BC}"/>
              </a:ext>
            </a:extLst>
          </p:cNvPr>
          <p:cNvSpPr/>
          <p:nvPr/>
        </p:nvSpPr>
        <p:spPr>
          <a:xfrm>
            <a:off x="0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2:10</a:t>
            </a:r>
          </a:p>
        </p:txBody>
      </p:sp>
    </p:spTree>
    <p:extLst>
      <p:ext uri="{BB962C8B-B14F-4D97-AF65-F5344CB8AC3E}">
        <p14:creationId xmlns:p14="http://schemas.microsoft.com/office/powerpoint/2010/main" val="3356808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5934-EB95-5D19-414F-E92A59CD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0460-739B-7419-C7FF-5CE5ECB3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PCB – Printed Circuit Board</a:t>
            </a:r>
          </a:p>
          <a:p>
            <a:r>
              <a:rPr lang="en-US" dirty="0"/>
              <a:t>Electronic circuit acid-etched onto copper</a:t>
            </a:r>
          </a:p>
          <a:p>
            <a:r>
              <a:rPr lang="en-US" dirty="0"/>
              <a:t>Multiple layers</a:t>
            </a:r>
          </a:p>
          <a:p>
            <a:r>
              <a:rPr lang="en-US" dirty="0"/>
              <a:t>Components – resistors, integrated circuits,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3289E-87E3-FEF5-1909-947273EF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88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5F3D-0734-DE88-1C5B-047334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89C1D-D414-7098-7841-5E10861C1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53175" cy="4170729"/>
          </a:xfrm>
        </p:spPr>
        <p:txBody>
          <a:bodyPr/>
          <a:lstStyle/>
          <a:p>
            <a:r>
              <a:rPr lang="en-US" dirty="0"/>
              <a:t>Components on outer layers</a:t>
            </a:r>
          </a:p>
          <a:p>
            <a:r>
              <a:rPr lang="en-US" dirty="0"/>
              <a:t>Signals/Power on inner layers</a:t>
            </a:r>
          </a:p>
          <a:p>
            <a:r>
              <a:rPr lang="en-US" dirty="0"/>
              <a:t>Solder Spots called “pads”</a:t>
            </a:r>
          </a:p>
          <a:p>
            <a:r>
              <a:rPr lang="en-US" dirty="0"/>
              <a:t>Wires called “traces”</a:t>
            </a:r>
          </a:p>
          <a:p>
            <a:r>
              <a:rPr lang="en-US" dirty="0"/>
              <a:t>“Vias” connect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8437-A682-E53C-40B3-E4D06B4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 descr="A green circuit board with black text&#10;&#10;AI-generated content may be incorrect.">
            <a:extLst>
              <a:ext uri="{FF2B5EF4-FFF2-40B4-BE49-F238E27FC236}">
                <a16:creationId xmlns:a16="http://schemas.microsoft.com/office/drawing/2014/main" id="{86B4FB41-EB1D-B4B0-E709-35ECD870BA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3600" r="46485" b="47900"/>
          <a:stretch/>
        </p:blipFill>
        <p:spPr>
          <a:xfrm>
            <a:off x="7905750" y="2214348"/>
            <a:ext cx="3143250" cy="33932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5DF04-6089-1689-468F-4B452BBEDB23}"/>
              </a:ext>
            </a:extLst>
          </p:cNvPr>
          <p:cNvCxnSpPr>
            <a:cxnSpLocks/>
          </p:cNvCxnSpPr>
          <p:nvPr/>
        </p:nvCxnSpPr>
        <p:spPr>
          <a:xfrm>
            <a:off x="5305425" y="3910988"/>
            <a:ext cx="2847975" cy="77789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0D7F7-ADF5-E574-8193-A1F8D4CAD453}"/>
              </a:ext>
            </a:extLst>
          </p:cNvPr>
          <p:cNvCxnSpPr>
            <a:cxnSpLocks/>
          </p:cNvCxnSpPr>
          <p:nvPr/>
        </p:nvCxnSpPr>
        <p:spPr>
          <a:xfrm>
            <a:off x="5434012" y="4590563"/>
            <a:ext cx="3300413" cy="139866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953FFE-AA80-0A53-4941-FF3EC2AA9089}"/>
              </a:ext>
            </a:extLst>
          </p:cNvPr>
          <p:cNvCxnSpPr>
            <a:cxnSpLocks/>
          </p:cNvCxnSpPr>
          <p:nvPr/>
        </p:nvCxnSpPr>
        <p:spPr>
          <a:xfrm>
            <a:off x="6496050" y="3362325"/>
            <a:ext cx="1819275" cy="14803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572F99-8330-F4F8-D247-E0AECE634C68}"/>
              </a:ext>
            </a:extLst>
          </p:cNvPr>
          <p:cNvSpPr txBox="1"/>
          <p:nvPr/>
        </p:nvSpPr>
        <p:spPr>
          <a:xfrm>
            <a:off x="4119977" y="6212316"/>
            <a:ext cx="592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JLCPCB (</a:t>
            </a:r>
            <a:r>
              <a:rPr lang="en-US" dirty="0">
                <a:hlinkClick r:id="rId3"/>
              </a:rPr>
              <a:t>https://jlcpcb.com/</a:t>
            </a:r>
            <a:r>
              <a:rPr lang="en-US" dirty="0"/>
              <a:t>) Feb. 16, 2025</a:t>
            </a:r>
          </a:p>
        </p:txBody>
      </p:sp>
    </p:spTree>
    <p:extLst>
      <p:ext uri="{BB962C8B-B14F-4D97-AF65-F5344CB8AC3E}">
        <p14:creationId xmlns:p14="http://schemas.microsoft.com/office/powerpoint/2010/main" val="231140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4059-25C6-0048-E287-2F68C7B36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8E36-2B4C-7A24-EE81-2B9489FE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A409-CC17-635F-00A9-825DB4ACA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Select Major Components – CPUs, connectors, etc.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Place components on schematic, select “footprint”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Connect Pins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Send to PCB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B5F0C-1FE9-95A0-D3CA-AC52C2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5FE6A9-AA8B-1A55-7C51-5BFAC97117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0802" y="1825625"/>
            <a:ext cx="3864396" cy="42672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24091-4DE6-C440-ECBF-8C3E8872E53B}"/>
              </a:ext>
            </a:extLst>
          </p:cNvPr>
          <p:cNvSpPr txBox="1"/>
          <p:nvPr/>
        </p:nvSpPr>
        <p:spPr>
          <a:xfrm>
            <a:off x="5204271" y="6169579"/>
            <a:ext cx="549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This design is simplified and would not actually work.</a:t>
            </a:r>
          </a:p>
        </p:txBody>
      </p:sp>
    </p:spTree>
    <p:extLst>
      <p:ext uri="{BB962C8B-B14F-4D97-AF65-F5344CB8AC3E}">
        <p14:creationId xmlns:p14="http://schemas.microsoft.com/office/powerpoint/2010/main" val="3911682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DBD6-D205-66CF-ED3E-A21D5225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419E-D157-89D9-6883-90AFFD0174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en-US" dirty="0"/>
              <a:t>Setup CAD Software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dirty="0"/>
              <a:t>Define Board Edge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dirty="0"/>
              <a:t>Place “footprints” where desired.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AB7BD-EDCC-A997-892E-3C9C71AC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47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D76769-9647-6ABB-2009-69B3FAC76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433"/>
            <a:ext cx="5181600" cy="3931584"/>
          </a:xfrm>
        </p:spPr>
      </p:pic>
    </p:spTree>
    <p:extLst>
      <p:ext uri="{BB962C8B-B14F-4D97-AF65-F5344CB8AC3E}">
        <p14:creationId xmlns:p14="http://schemas.microsoft.com/office/powerpoint/2010/main" val="3706076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95DE-FB12-0927-042D-932A3997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A090B4-0CEB-D635-E46C-720CECD3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meaning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86C098-2315-2846-D99F-75530C5DA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852" y="1825625"/>
            <a:ext cx="5496296" cy="41703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C0BCE-A72A-3F28-3E7D-43D57025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0C08A-523D-D579-033A-0B63138805D5}"/>
              </a:ext>
            </a:extLst>
          </p:cNvPr>
          <p:cNvSpPr txBox="1"/>
          <p:nvPr/>
        </p:nvSpPr>
        <p:spPr>
          <a:xfrm>
            <a:off x="9363075" y="1905000"/>
            <a:ext cx="2090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– Copper on top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A51B4-289F-B4C9-E2EB-A317803AD92E}"/>
              </a:ext>
            </a:extLst>
          </p:cNvPr>
          <p:cNvCxnSpPr>
            <a:stCxn id="8" idx="1"/>
          </p:cNvCxnSpPr>
          <p:nvPr/>
        </p:nvCxnSpPr>
        <p:spPr>
          <a:xfrm flipH="1">
            <a:off x="8191500" y="2320499"/>
            <a:ext cx="1171575" cy="1022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BB7CB6-3726-2495-68B1-4BDAE4FC37A4}"/>
              </a:ext>
            </a:extLst>
          </p:cNvPr>
          <p:cNvSpPr txBox="1"/>
          <p:nvPr/>
        </p:nvSpPr>
        <p:spPr>
          <a:xfrm>
            <a:off x="9258300" y="5164991"/>
            <a:ext cx="219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Blue – Copper on bottom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501B33-8FEC-36F0-E14C-C6B884C649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48450" y="5205413"/>
            <a:ext cx="2609850" cy="55974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FD86BC-AD96-55B4-2987-031F79BFBCBD}"/>
              </a:ext>
            </a:extLst>
          </p:cNvPr>
          <p:cNvSpPr txBox="1"/>
          <p:nvPr/>
        </p:nvSpPr>
        <p:spPr>
          <a:xfrm>
            <a:off x="838199" y="1825625"/>
            <a:ext cx="221932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Gold – Copper on all 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A5E46-87CC-2385-1967-1E9C16E168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57525" y="2241124"/>
            <a:ext cx="1066800" cy="2984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D1E960-68D0-E5C9-29A5-330D09768098}"/>
              </a:ext>
            </a:extLst>
          </p:cNvPr>
          <p:cNvSpPr txBox="1"/>
          <p:nvPr/>
        </p:nvSpPr>
        <p:spPr>
          <a:xfrm>
            <a:off x="838199" y="2746316"/>
            <a:ext cx="1990726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</a:rPr>
              <a:t>Pink and thick gray – component area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70370E-8D5D-2A9F-5350-DBE22652E3C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28925" y="3161815"/>
            <a:ext cx="1295400" cy="369331"/>
          </a:xfrm>
          <a:prstGeom prst="straightConnector1">
            <a:avLst/>
          </a:prstGeom>
          <a:ln w="57150">
            <a:solidFill>
              <a:srgbClr val="FF9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3A9AED-A951-BE96-C642-89AA1832C4E9}"/>
              </a:ext>
            </a:extLst>
          </p:cNvPr>
          <p:cNvSpPr txBox="1"/>
          <p:nvPr/>
        </p:nvSpPr>
        <p:spPr>
          <a:xfrm>
            <a:off x="838199" y="4252263"/>
            <a:ext cx="209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Thin gray – board outline (cuts)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DD377E-6673-8BC7-FF12-324D51C8A4B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933701" y="4852428"/>
            <a:ext cx="49529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25BEB3-A1AF-BA01-B274-56CE986E943A}"/>
              </a:ext>
            </a:extLst>
          </p:cNvPr>
          <p:cNvSpPr txBox="1"/>
          <p:nvPr/>
        </p:nvSpPr>
        <p:spPr>
          <a:xfrm>
            <a:off x="6234298" y="1825625"/>
            <a:ext cx="260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Blue lines – pads should connect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3F904F-2094-4B54-94C4-70B1F8407FE7}"/>
              </a:ext>
            </a:extLst>
          </p:cNvPr>
          <p:cNvCxnSpPr>
            <a:cxnSpLocks/>
          </p:cNvCxnSpPr>
          <p:nvPr/>
        </p:nvCxnSpPr>
        <p:spPr>
          <a:xfrm flipH="1">
            <a:off x="6410696" y="2676832"/>
            <a:ext cx="1128527" cy="2973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ACEB5A-E2A2-ED5C-84EF-8A9E179CD6A9}"/>
              </a:ext>
            </a:extLst>
          </p:cNvPr>
          <p:cNvSpPr txBox="1"/>
          <p:nvPr/>
        </p:nvSpPr>
        <p:spPr>
          <a:xfrm>
            <a:off x="1485898" y="394465"/>
            <a:ext cx="2476501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Yellow – Printed on Board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526BAC-54C4-25AC-CF16-68B69B4C9FA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724149" y="1225462"/>
            <a:ext cx="2066926" cy="92937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6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5466-55C7-3E62-5523-DF9E707E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BE50-A80F-FF6F-53C9-34D533F3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CF65-555A-A972-FF7F-EBC09BB523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8"/>
            </a:pPr>
            <a:r>
              <a:rPr lang="en-US" dirty="0"/>
              <a:t>Run traces between pads which need to connect.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21628-BE3B-1580-86FD-7196E604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15F9B5-A4A5-5BF8-2C2B-952F1CE9C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9406"/>
            <a:ext cx="5181600" cy="3879637"/>
          </a:xfrm>
        </p:spPr>
      </p:pic>
    </p:spTree>
    <p:extLst>
      <p:ext uri="{BB962C8B-B14F-4D97-AF65-F5344CB8AC3E}">
        <p14:creationId xmlns:p14="http://schemas.microsoft.com/office/powerpoint/2010/main" val="333290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4B66-9583-D9C5-A57E-251716B5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DE6AB-6A85-4C67-826C-865BFE5F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25ABAA-0A31-FA47-0C42-7D7ACB624413}"/>
              </a:ext>
            </a:extLst>
          </p:cNvPr>
          <p:cNvSpPr/>
          <p:nvPr/>
        </p:nvSpPr>
        <p:spPr>
          <a:xfrm>
            <a:off x="1649691" y="1866507"/>
            <a:ext cx="8804635" cy="41477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ACE882-8397-9356-6BE8-1C6BC5CB64CD}"/>
              </a:ext>
            </a:extLst>
          </p:cNvPr>
          <p:cNvSpPr/>
          <p:nvPr/>
        </p:nvSpPr>
        <p:spPr>
          <a:xfrm>
            <a:off x="2498103" y="2549950"/>
            <a:ext cx="4421171" cy="27809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441B23-7289-8AC8-3F97-F5C520FCD729}"/>
              </a:ext>
            </a:extLst>
          </p:cNvPr>
          <p:cNvSpPr/>
          <p:nvPr/>
        </p:nvSpPr>
        <p:spPr>
          <a:xfrm>
            <a:off x="6919272" y="2676742"/>
            <a:ext cx="31600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Research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6E44B-B7EA-3988-ECFD-F8F1985E5DFF}"/>
              </a:ext>
            </a:extLst>
          </p:cNvPr>
          <p:cNvSpPr/>
          <p:nvPr/>
        </p:nvSpPr>
        <p:spPr>
          <a:xfrm>
            <a:off x="2595320" y="2676742"/>
            <a:ext cx="42267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This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Presentation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8263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85CC-902C-0E17-AAC5-4376838D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317A-A063-AC6E-87E7-B38FC070DB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CAD Software will not allow connecting the wrong pads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1BEDF1-3AB4-B1CE-9DC4-C9C3E0EA2D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0425" y="405354"/>
            <a:ext cx="2484678" cy="568747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07027-8997-5B3A-6DC8-48CB7958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5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52C4-BDD1-9B44-B76B-8065B4F0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3277-F977-6C0A-2208-C6ECE2B8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93FA-F11E-0783-B373-905798082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9"/>
            </a:pPr>
            <a:r>
              <a:rPr lang="en-US" dirty="0"/>
              <a:t>Power pins need thicker traces, however…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FE8BE-CAE9-5776-1358-45C53F9C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F71539-292F-CB58-413D-D460C57D2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6125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52904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9802-5830-8D86-1A31-5BE5F459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65-1561-EF5C-4AA5-F636A803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66CA-1765-52AA-33C8-12968FF5E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9"/>
            </a:pPr>
            <a:r>
              <a:rPr lang="en-US" dirty="0"/>
              <a:t>… It’s good practice to use fill zones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6FA59-A27E-FB63-FA3E-EFBC7C24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1832E-C664-4D41-7273-6A62ACF1B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14827"/>
            <a:ext cx="5181600" cy="3888796"/>
          </a:xfrm>
        </p:spPr>
      </p:pic>
    </p:spTree>
    <p:extLst>
      <p:ext uri="{BB962C8B-B14F-4D97-AF65-F5344CB8AC3E}">
        <p14:creationId xmlns:p14="http://schemas.microsoft.com/office/powerpoint/2010/main" val="173732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495D-6EC4-18B2-A661-9E7F64A8B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3B4E7-01A0-F355-A113-31BA7D4DC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921829" y="-3488793"/>
            <a:ext cx="19231429" cy="144332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05A7A-9012-F0CF-FA49-0A5042AE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87B52-CD7F-0C6C-C586-0250E7186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C681-ECB1-1AA1-BFCF-A5723B97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A2996-589A-099C-2D61-4998CEA37F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vias to connect copper between layers.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898D7C-61D5-8DC1-A504-E4A37893E3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5352" y="1825625"/>
            <a:ext cx="4275296" cy="4267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78B69-328A-650D-E0F4-D9C0786C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51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74E-2B03-55AF-F216-454B24D8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400E-E8A0-DB91-DB46-9963B2F4F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Thermal spokes for easy soldering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22810A-E83D-5527-D43E-8DE92E894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6606"/>
            <a:ext cx="5181600" cy="2905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A05D0-A0BF-5FA0-D00C-441A698A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9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32B5-473D-7FD9-0BB3-B222B260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E5372-7FF2-B95E-2A6C-2D5808BE2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Length tuning</a:t>
            </a:r>
          </a:p>
          <a:p>
            <a:r>
              <a:rPr lang="en-US" dirty="0"/>
              <a:t>Minimize signal delay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3B5EBB-338A-4E34-7F0A-0DB3BEB44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70" y="1825625"/>
            <a:ext cx="512926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A86C-AF92-8677-E44B-B6FF5AB0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9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2B6E-F6D0-0B57-0FBA-2751C794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461A-DE7A-3A44-8EA8-0D212C0D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8FB6CA-CE77-53FD-4014-61DD4BCB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702" y="3033486"/>
            <a:ext cx="9244596" cy="1754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FC2CE-F94B-6F70-0392-2190EB16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A99F9-4ABA-788B-D327-48FE7474EE33}"/>
              </a:ext>
            </a:extLst>
          </p:cNvPr>
          <p:cNvSpPr txBox="1"/>
          <p:nvPr/>
        </p:nvSpPr>
        <p:spPr>
          <a:xfrm>
            <a:off x="4267200" y="5050971"/>
            <a:ext cx="2749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Signal delayed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47F8D5-0459-43E2-5B56-AEAEF99B24B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73714" y="4572000"/>
            <a:ext cx="493486" cy="771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98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59F-E9C0-7C5A-E1D4-E2F47A4F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7A7-FD2E-46A6-231D-E30C04A8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A2CC7-1306-DC3F-25B2-7EAFBA5643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Bent track increases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8C94-DC90-291B-A8D4-E9AB6220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C1778F-CBD5-5DE7-F509-650D5A2280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1465"/>
            <a:ext cx="5181600" cy="4175520"/>
          </a:xfrm>
        </p:spPr>
      </p:pic>
    </p:spTree>
    <p:extLst>
      <p:ext uri="{BB962C8B-B14F-4D97-AF65-F5344CB8AC3E}">
        <p14:creationId xmlns:p14="http://schemas.microsoft.com/office/powerpoint/2010/main" val="907120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BD3A-211F-B28C-6A6D-2D39FA92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9033-C370-715C-049F-6F0484E9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Pullup/down resistors</a:t>
            </a:r>
          </a:p>
          <a:p>
            <a:r>
              <a:rPr lang="en-US" dirty="0"/>
              <a:t>Decoupling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E373B-CEC3-A36E-C78D-885A4FCB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95FA-1800-EC3A-5669-FE6A9A47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F41B-E037-F2AB-68DC-DAB9DCF4E8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r>
              <a:rPr lang="en-US" dirty="0"/>
              <a:t>Robotics experience</a:t>
            </a:r>
          </a:p>
          <a:p>
            <a:r>
              <a:rPr lang="en-US" dirty="0"/>
              <a:t>AI Experience</a:t>
            </a:r>
          </a:p>
          <a:p>
            <a:r>
              <a:rPr lang="en-US" dirty="0"/>
              <a:t>Future Prosthetics?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10CE7-73FD-EA79-13DE-754D2A2A7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92DDF-DFE8-FA38-A889-35A7C1EB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C73129B-9171-5BB5-8B54-0C586B001D6E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0EBBE-B9FB-8EDC-C0D3-A31D07BB589A}"/>
              </a:ext>
            </a:extLst>
          </p:cNvPr>
          <p:cNvSpPr/>
          <p:nvPr/>
        </p:nvSpPr>
        <p:spPr>
          <a:xfrm rot="2019892">
            <a:off x="12755250" y="4205533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F0987-A2C5-635C-0EB8-744F9CBA6B74}"/>
              </a:ext>
            </a:extLst>
          </p:cNvPr>
          <p:cNvSpPr/>
          <p:nvPr/>
        </p:nvSpPr>
        <p:spPr>
          <a:xfrm rot="20306331">
            <a:off x="14025945" y="3094874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B5DF01-7193-16CF-BAB8-C593706A18A7}"/>
              </a:ext>
            </a:extLst>
          </p:cNvPr>
          <p:cNvSpPr/>
          <p:nvPr/>
        </p:nvSpPr>
        <p:spPr>
          <a:xfrm rot="1433806">
            <a:off x="12913889" y="2960008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15E75B-9463-D3DB-07AD-7921BF5EDC19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6FB4D9-015C-839A-C0CF-FD2312D0D862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5904BA-F182-113D-D659-5B15DF3F6024}"/>
              </a:ext>
            </a:extLst>
          </p:cNvPr>
          <p:cNvSpPr/>
          <p:nvPr/>
        </p:nvSpPr>
        <p:spPr>
          <a:xfrm rot="16200000">
            <a:off x="13486528" y="1472971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3E29E-BBA4-383B-EE6B-9EE403651581}"/>
              </a:ext>
            </a:extLst>
          </p:cNvPr>
          <p:cNvSpPr/>
          <p:nvPr/>
        </p:nvSpPr>
        <p:spPr>
          <a:xfrm rot="19501933">
            <a:off x="12880941" y="455811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4AB04-CDF0-C593-8525-94496FE23ABF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8FEDCC-D134-44BD-EDA4-76A3444994A2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CC8A6D4D-C9DA-A602-B230-799AB820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F46FD66F-CCBE-563F-D010-EA7A0876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9143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733541-3C65-6D8E-21EE-FC6581B6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2EAA2E-997B-E42A-98BF-507EA254C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Resistor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241A89C-22A1-C371-B966-54BD846CB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45841" y="2505075"/>
            <a:ext cx="2945681" cy="350043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696C56-6B38-4E82-E78A-1455C6D5A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Capacitor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EACA94A-A8F9-308F-70D3-A3F012D72D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7974" y="2505075"/>
            <a:ext cx="4231640" cy="35004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2523-B6B4-A11A-8A56-50032F92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2365A-BE5D-75CB-AA4B-4FD2DA36176D}"/>
              </a:ext>
            </a:extLst>
          </p:cNvPr>
          <p:cNvSpPr/>
          <p:nvPr/>
        </p:nvSpPr>
        <p:spPr>
          <a:xfrm>
            <a:off x="9487919" y="1745492"/>
            <a:ext cx="18642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FREE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Cars!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950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8B27-3A98-C4CB-41AE-58045FF1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Scrapped</a:t>
            </a:r>
            <a:r>
              <a:rPr lang="en-US" dirty="0">
                <a:latin typeface="+mn-lt"/>
              </a:rPr>
              <a:t>)</a:t>
            </a:r>
            <a:r>
              <a:rPr lang="en-US" dirty="0"/>
              <a:t>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D685B-3FED-893F-94EB-663FE1B9E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4B6E8-768F-C8C0-3263-34BC65F1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B61D1-757B-1EF0-C897-9972F280C3C6}"/>
              </a:ext>
            </a:extLst>
          </p:cNvPr>
          <p:cNvSpPr/>
          <p:nvPr/>
        </p:nvSpPr>
        <p:spPr>
          <a:xfrm>
            <a:off x="0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2:15</a:t>
            </a:r>
          </a:p>
        </p:txBody>
      </p:sp>
    </p:spTree>
    <p:extLst>
      <p:ext uri="{BB962C8B-B14F-4D97-AF65-F5344CB8AC3E}">
        <p14:creationId xmlns:p14="http://schemas.microsoft.com/office/powerpoint/2010/main" val="1773979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A8C-0732-2F49-A92F-1C204DBC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EB7-6F54-723C-DE1C-0F5B1FAD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62</a:t>
            </a:fld>
            <a:endParaRPr lang="en-US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AF50FF7-5E76-FEA4-A73F-A16D9F5B7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10792" y="839857"/>
            <a:ext cx="4570414" cy="6141900"/>
          </a:xfrm>
        </p:spPr>
      </p:pic>
    </p:spTree>
    <p:extLst>
      <p:ext uri="{BB962C8B-B14F-4D97-AF65-F5344CB8AC3E}">
        <p14:creationId xmlns:p14="http://schemas.microsoft.com/office/powerpoint/2010/main" val="3944741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21CB-D2E2-BE7E-1941-9489B7D5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4690C-6698-A497-2859-FE68C7957A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6 modules/in</a:t>
            </a:r>
          </a:p>
          <a:p>
            <a:r>
              <a:rPr lang="en-US" dirty="0"/>
              <a:t>Wrap around PVC</a:t>
            </a:r>
          </a:p>
          <a:p>
            <a:r>
              <a:rPr lang="en-US" dirty="0"/>
              <a:t>Right angle screw things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8CB2F-80B9-6EB3-5534-A8BDDA86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63</a:t>
            </a:fld>
            <a:endParaRPr lang="en-US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3B43BF83-C21E-8EE2-0BB1-E70F818AF2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77340" y="1825625"/>
            <a:ext cx="3103319" cy="4170363"/>
          </a:xfrm>
        </p:spPr>
      </p:pic>
    </p:spTree>
    <p:extLst>
      <p:ext uri="{BB962C8B-B14F-4D97-AF65-F5344CB8AC3E}">
        <p14:creationId xmlns:p14="http://schemas.microsoft.com/office/powerpoint/2010/main" val="3492556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BA313-26EF-F352-5BAF-77A7FFE5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original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27B656-2735-4D06-AFA0-81FB55E7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USB Port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Right angle screw things!</a:t>
            </a:r>
          </a:p>
          <a:p>
            <a:pPr lvl="1"/>
            <a:r>
              <a:rPr lang="en-US" dirty="0"/>
              <a:t>Inefficient IO usage – 1 sensor controller per module!</a:t>
            </a:r>
          </a:p>
          <a:p>
            <a:pPr lvl="1"/>
            <a:r>
              <a:rPr lang="en-US" dirty="0"/>
              <a:t>$8500 for 5 feet!</a:t>
            </a:r>
          </a:p>
          <a:p>
            <a:r>
              <a:rPr lang="en-US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920219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D524-BCA8-BB94-C0C3-32441B82D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15194-47A0-D41B-D41E-B2E3F7C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6A30-D865-9395-23CB-A21006DA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65</a:t>
            </a:fld>
            <a:endParaRPr lang="en-US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2FDA53B-94C8-A5D4-D259-1D1F77E8D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10792" y="839857"/>
            <a:ext cx="4570414" cy="6141900"/>
          </a:xfrm>
        </p:spPr>
      </p:pic>
    </p:spTree>
    <p:extLst>
      <p:ext uri="{BB962C8B-B14F-4D97-AF65-F5344CB8AC3E}">
        <p14:creationId xmlns:p14="http://schemas.microsoft.com/office/powerpoint/2010/main" val="1408925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B59489-E13A-71E4-FD2B-2C010D0D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Design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2EF652D-1BF0-7F07-CB7C-5CD1ECE7B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B98AA-24BF-F26A-1D17-D4C06489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0515D-3FA2-9803-9FCF-E47E8AEBB4F3}"/>
              </a:ext>
            </a:extLst>
          </p:cNvPr>
          <p:cNvSpPr/>
          <p:nvPr/>
        </p:nvSpPr>
        <p:spPr>
          <a:xfrm>
            <a:off x="0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2:18</a:t>
            </a:r>
          </a:p>
        </p:txBody>
      </p:sp>
    </p:spTree>
    <p:extLst>
      <p:ext uri="{BB962C8B-B14F-4D97-AF65-F5344CB8AC3E}">
        <p14:creationId xmlns:p14="http://schemas.microsoft.com/office/powerpoint/2010/main" val="2658584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4A60-1C93-E07D-8D8B-2B0E9AB4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Final</a:t>
            </a:r>
            <a:r>
              <a:rPr lang="en-US" dirty="0">
                <a:latin typeface="+mn-lt"/>
              </a:rPr>
              <a:t>?)</a:t>
            </a:r>
            <a:r>
              <a:rPr lang="en-US" dirty="0"/>
              <a:t>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E44B1-BA99-82F7-49F2-66803E2B75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98D6E1-B32F-27BB-F027-CE353A09E2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267" y="1825625"/>
            <a:ext cx="4373465" cy="417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34FDC-32BD-F131-83AF-741237EC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4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FC9EC-999A-7C06-E6F1-BDF9635F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902F-A132-A920-AD97-1B93E6C5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and Mounting Holes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463CDC-8537-2668-6A9E-8666804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5931"/>
            <a:ext cx="12192000" cy="109858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5DC0-72F1-D34A-7A83-149A88AE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59FB2-2345-A388-88D8-D0732F1CD621}"/>
              </a:ext>
            </a:extLst>
          </p:cNvPr>
          <p:cNvSpPr/>
          <p:nvPr/>
        </p:nvSpPr>
        <p:spPr>
          <a:xfrm>
            <a:off x="838199" y="2427513"/>
            <a:ext cx="11283739" cy="2002973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3099-EF62-D648-4B6B-3A59D3AB41F8}"/>
              </a:ext>
            </a:extLst>
          </p:cNvPr>
          <p:cNvSpPr txBox="1">
            <a:spLocks/>
          </p:cNvSpPr>
          <p:nvPr/>
        </p:nvSpPr>
        <p:spPr>
          <a:xfrm>
            <a:off x="1222268" y="7724785"/>
            <a:ext cx="10515600" cy="170265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Sensor Board</a:t>
            </a:r>
          </a:p>
          <a:p>
            <a:pPr lvl="1"/>
            <a:r>
              <a:rPr lang="en-US" b="1" dirty="0"/>
              <a:t>Amphenol F31L-1A7H1-11070 and F31L-1A7H1-11015</a:t>
            </a:r>
          </a:p>
          <a:p>
            <a:pPr lvl="1"/>
            <a:r>
              <a:rPr lang="en-US" b="1" dirty="0"/>
              <a:t>Many pins!  Discontinued?</a:t>
            </a:r>
          </a:p>
        </p:txBody>
      </p:sp>
    </p:spTree>
    <p:extLst>
      <p:ext uri="{BB962C8B-B14F-4D97-AF65-F5344CB8AC3E}">
        <p14:creationId xmlns:p14="http://schemas.microsoft.com/office/powerpoint/2010/main" val="27123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32845-21D5-B908-01C2-CE8D88BB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AC93-5146-CD21-0853-A225BC6E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and Mounting Holes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7BF6A-0F32-3C63-60DA-D15B53E3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5931"/>
            <a:ext cx="12192000" cy="109858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A88F1-E7E2-E695-DF15-19D45CDC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0355D-597A-4250-DD24-2CA3EE3CAA18}"/>
              </a:ext>
            </a:extLst>
          </p:cNvPr>
          <p:cNvSpPr/>
          <p:nvPr/>
        </p:nvSpPr>
        <p:spPr>
          <a:xfrm>
            <a:off x="838199" y="2427513"/>
            <a:ext cx="11283739" cy="2002973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8E734B-392D-60F7-3AC6-356D8C10A6F8}"/>
              </a:ext>
            </a:extLst>
          </p:cNvPr>
          <p:cNvSpPr txBox="1">
            <a:spLocks/>
          </p:cNvSpPr>
          <p:nvPr/>
        </p:nvSpPr>
        <p:spPr>
          <a:xfrm>
            <a:off x="1222268" y="4653699"/>
            <a:ext cx="10515600" cy="170265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Sensor Board</a:t>
            </a:r>
          </a:p>
          <a:p>
            <a:pPr lvl="1"/>
            <a:r>
              <a:rPr lang="en-US" b="1" dirty="0"/>
              <a:t>Amphenol F31L-1A7H1-11070 and F31L-1A7H1-11015</a:t>
            </a:r>
          </a:p>
          <a:p>
            <a:pPr lvl="1"/>
            <a:r>
              <a:rPr lang="en-US" b="1" dirty="0"/>
              <a:t>Many pins!  Discontinued?</a:t>
            </a:r>
          </a:p>
        </p:txBody>
      </p:sp>
    </p:spTree>
    <p:extLst>
      <p:ext uri="{BB962C8B-B14F-4D97-AF65-F5344CB8AC3E}">
        <p14:creationId xmlns:p14="http://schemas.microsoft.com/office/powerpoint/2010/main" val="51944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ECE1-38FE-9638-CE85-C752C5D0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62CF-00EB-6A65-413D-36B1400D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9EBEC-3AAC-8EE3-6E17-C28E35D3FF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7EA9D1-E8B9-0F6C-BD93-F3A282B7D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EB4B-B654-D45C-7D5E-38C1DE97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4E54F5-ED73-15DF-2B4F-38586114550D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D7C00-6B14-55E4-6E07-B190E759E2D9}"/>
              </a:ext>
            </a:extLst>
          </p:cNvPr>
          <p:cNvSpPr/>
          <p:nvPr/>
        </p:nvSpPr>
        <p:spPr>
          <a:xfrm rot="2019892">
            <a:off x="8217416" y="4868607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8CA1E-E07A-4D78-916A-3A3915081C83}"/>
              </a:ext>
            </a:extLst>
          </p:cNvPr>
          <p:cNvSpPr/>
          <p:nvPr/>
        </p:nvSpPr>
        <p:spPr>
          <a:xfrm rot="20306331">
            <a:off x="8957270" y="3331161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B2174A-20C6-F0B6-51DB-C70C0EE974C3}"/>
              </a:ext>
            </a:extLst>
          </p:cNvPr>
          <p:cNvSpPr/>
          <p:nvPr/>
        </p:nvSpPr>
        <p:spPr>
          <a:xfrm rot="1433806">
            <a:off x="7549190" y="3703606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772641-1BEF-A897-C604-E6A94DA081F1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75CD8-7168-ABB0-A31B-13EBF3969951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AEFE-5133-A4C0-6DE8-5495FAF2FA5F}"/>
              </a:ext>
            </a:extLst>
          </p:cNvPr>
          <p:cNvSpPr/>
          <p:nvPr/>
        </p:nvSpPr>
        <p:spPr>
          <a:xfrm rot="16200000">
            <a:off x="8006994" y="2723120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DE5B9A-ADBC-349D-316C-60F096C8CB2E}"/>
              </a:ext>
            </a:extLst>
          </p:cNvPr>
          <p:cNvSpPr/>
          <p:nvPr/>
        </p:nvSpPr>
        <p:spPr>
          <a:xfrm rot="19501933">
            <a:off x="7065501" y="2230426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7E589-FFA3-3158-F35C-1ED1BE9D1349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B683FF-A2F8-1EAB-4B26-0468BE80151E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492DA8E2-0BB2-1EEF-22B1-DC97156B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9047B466-4D33-2A9F-21BF-D8EBC44C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87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155E-A241-E540-8D7A-BCF6C2680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6BEE9B-12A1-18C7-B998-281FDEA2F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558369"/>
            <a:ext cx="12192000" cy="109858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5415C-E9EE-4317-3F0D-2E2D2B1D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1101950"/>
            <a:ext cx="4550018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Connectors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46B9-B9FB-993E-4EE6-92B60AE2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186CB-8479-AA80-498A-ADABF725587B}"/>
              </a:ext>
            </a:extLst>
          </p:cNvPr>
          <p:cNvSpPr/>
          <p:nvPr/>
        </p:nvSpPr>
        <p:spPr>
          <a:xfrm>
            <a:off x="1" y="2895600"/>
            <a:ext cx="2286000" cy="194310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D2943-71B6-F609-47A9-24F0C5F41A21}"/>
              </a:ext>
            </a:extLst>
          </p:cNvPr>
          <p:cNvSpPr txBox="1">
            <a:spLocks/>
          </p:cNvSpPr>
          <p:nvPr/>
        </p:nvSpPr>
        <p:spPr>
          <a:xfrm>
            <a:off x="1222268" y="7724785"/>
            <a:ext cx="10515600" cy="170265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segment connections</a:t>
            </a:r>
          </a:p>
          <a:p>
            <a:pPr lvl="1"/>
            <a:r>
              <a:rPr lang="en-US" b="1" dirty="0"/>
              <a:t>Metz Connect FR202XXHBDN and PR202XXHBDN</a:t>
            </a:r>
          </a:p>
          <a:p>
            <a:pPr lvl="1"/>
            <a:r>
              <a:rPr lang="en-US" b="1" dirty="0"/>
              <a:t>Compatible!  Discontinued?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30456-839B-196D-5A68-4EAF26CFA6CC}"/>
              </a:ext>
            </a:extLst>
          </p:cNvPr>
          <p:cNvSpPr/>
          <p:nvPr/>
        </p:nvSpPr>
        <p:spPr>
          <a:xfrm>
            <a:off x="9906001" y="2895600"/>
            <a:ext cx="2286000" cy="194310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13541-4BAF-1DCD-434A-90E0F2AF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F69E9B-897D-1490-351B-098DF6081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558369"/>
            <a:ext cx="12192000" cy="109858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5B4D1-D133-21D3-BE45-E622D327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1101950"/>
            <a:ext cx="4550018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Connectors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7C74-2854-6A46-4E0D-9F636FDE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24102-E9B5-0515-4283-523BD50CA6B7}"/>
              </a:ext>
            </a:extLst>
          </p:cNvPr>
          <p:cNvSpPr/>
          <p:nvPr/>
        </p:nvSpPr>
        <p:spPr>
          <a:xfrm>
            <a:off x="1" y="2895600"/>
            <a:ext cx="2286000" cy="194310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A14A-1E16-C2BF-FBE4-84A8D39C43FE}"/>
              </a:ext>
            </a:extLst>
          </p:cNvPr>
          <p:cNvSpPr txBox="1">
            <a:spLocks/>
          </p:cNvSpPr>
          <p:nvPr/>
        </p:nvSpPr>
        <p:spPr>
          <a:xfrm>
            <a:off x="1143001" y="5076149"/>
            <a:ext cx="10515600" cy="170265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 segment connections</a:t>
            </a:r>
          </a:p>
          <a:p>
            <a:pPr lvl="1"/>
            <a:r>
              <a:rPr lang="en-US" b="1" dirty="0"/>
              <a:t>Metz Connect FR202XXHBDN and PR202XXHBDN</a:t>
            </a:r>
          </a:p>
          <a:p>
            <a:pPr lvl="1"/>
            <a:r>
              <a:rPr lang="en-US" b="1" dirty="0"/>
              <a:t>Compatible!  Discontinued?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CB8B3-3042-024B-36BB-68D5F8B7BF86}"/>
              </a:ext>
            </a:extLst>
          </p:cNvPr>
          <p:cNvSpPr/>
          <p:nvPr/>
        </p:nvSpPr>
        <p:spPr>
          <a:xfrm>
            <a:off x="9906001" y="2895600"/>
            <a:ext cx="2286000" cy="194310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6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E52D-6140-6868-F1F1-9F37F71B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6BDED7-12D9-6088-3FAC-704FFA5B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02972" y="-4770400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D6321-EDD9-A398-407F-0628B093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RP2040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160AC-022D-3354-655F-B65E2DD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41274-5059-45EC-5A8A-645E7A76C380}"/>
              </a:ext>
            </a:extLst>
          </p:cNvPr>
          <p:cNvSpPr/>
          <p:nvPr/>
        </p:nvSpPr>
        <p:spPr>
          <a:xfrm>
            <a:off x="1553029" y="2862942"/>
            <a:ext cx="10130971" cy="2478316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83C686-9457-7D7C-92EB-6300DB507098}"/>
              </a:ext>
            </a:extLst>
          </p:cNvPr>
          <p:cNvSpPr txBox="1">
            <a:spLocks/>
          </p:cNvSpPr>
          <p:nvPr/>
        </p:nvSpPr>
        <p:spPr>
          <a:xfrm>
            <a:off x="4251218" y="9229812"/>
            <a:ext cx="7301874" cy="44088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Raspberry Pi RP2040</a:t>
            </a:r>
          </a:p>
          <a:p>
            <a:pPr lvl="1"/>
            <a:r>
              <a:rPr lang="en-US" b="1" dirty="0"/>
              <a:t>Used in Pico</a:t>
            </a:r>
          </a:p>
          <a:p>
            <a:r>
              <a:rPr lang="en-US" b="1" dirty="0"/>
              <a:t>Cheap - $1.00 (≈$4.00 w/ requirements)</a:t>
            </a:r>
          </a:p>
          <a:p>
            <a:r>
              <a:rPr lang="en-US" b="1" dirty="0"/>
              <a:t>Fast enough – 133 MHz</a:t>
            </a:r>
          </a:p>
          <a:p>
            <a:pPr lvl="1"/>
            <a:r>
              <a:rPr lang="en-US" b="1" dirty="0"/>
              <a:t>Much faster than Arduino Uno – 16 MHz</a:t>
            </a:r>
          </a:p>
          <a:p>
            <a:r>
              <a:rPr lang="en-US" b="1" dirty="0"/>
              <a:t>Large number of I/O pins</a:t>
            </a:r>
          </a:p>
        </p:txBody>
      </p:sp>
    </p:spTree>
    <p:extLst>
      <p:ext uri="{BB962C8B-B14F-4D97-AF65-F5344CB8AC3E}">
        <p14:creationId xmlns:p14="http://schemas.microsoft.com/office/powerpoint/2010/main" val="411299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1EFDF-7460-50DD-5B76-BD493758C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E1985B-4E82-2D1D-ED13-5BD8EF7B3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02972" y="-4770400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E1B71-4F5B-E06D-77D2-0848DC44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RP2040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9121C-303A-6EEC-6D57-7E41A37A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A0EC7-1FB3-CC5D-4331-541B73CA151B}"/>
              </a:ext>
            </a:extLst>
          </p:cNvPr>
          <p:cNvSpPr/>
          <p:nvPr/>
        </p:nvSpPr>
        <p:spPr>
          <a:xfrm>
            <a:off x="1553029" y="2862942"/>
            <a:ext cx="2161721" cy="22591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1850-9AB2-42C5-BDE5-D3B6D9BAAD6E}"/>
              </a:ext>
            </a:extLst>
          </p:cNvPr>
          <p:cNvSpPr txBox="1">
            <a:spLocks/>
          </p:cNvSpPr>
          <p:nvPr/>
        </p:nvSpPr>
        <p:spPr>
          <a:xfrm>
            <a:off x="4251218" y="1841698"/>
            <a:ext cx="7301874" cy="440888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Raspberry Pi RP2040</a:t>
            </a:r>
          </a:p>
          <a:p>
            <a:pPr lvl="1"/>
            <a:r>
              <a:rPr lang="en-US" b="1" dirty="0"/>
              <a:t>Used in Pico</a:t>
            </a:r>
          </a:p>
          <a:p>
            <a:r>
              <a:rPr lang="en-US" b="1" dirty="0"/>
              <a:t>Cheap - $1.00 (≈$4.00 w/ requirements)</a:t>
            </a:r>
          </a:p>
          <a:p>
            <a:r>
              <a:rPr lang="en-US" b="1" dirty="0"/>
              <a:t>Fast enough – 133 MHz</a:t>
            </a:r>
          </a:p>
          <a:p>
            <a:pPr lvl="1"/>
            <a:r>
              <a:rPr lang="en-US" b="1" dirty="0"/>
              <a:t>Much faster than Arduino Uno – 16 MHz</a:t>
            </a:r>
          </a:p>
          <a:p>
            <a:r>
              <a:rPr lang="en-US" b="1" dirty="0"/>
              <a:t>Large number of I/O pins</a:t>
            </a:r>
          </a:p>
        </p:txBody>
      </p:sp>
    </p:spTree>
    <p:extLst>
      <p:ext uri="{BB962C8B-B14F-4D97-AF65-F5344CB8AC3E}">
        <p14:creationId xmlns:p14="http://schemas.microsoft.com/office/powerpoint/2010/main" val="6078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85EC-1F64-725D-65B4-A6BD6A5A1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7B810C-17D7-3165-7E6E-ED9767714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02972" y="-4770400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9F800-9B40-F103-271B-8DF5373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Required By RP2040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C660B-79C1-65B5-C007-7BB4F06E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42E15-73F8-E7A7-3A50-ACF34FBB1BE7}"/>
              </a:ext>
            </a:extLst>
          </p:cNvPr>
          <p:cNvSpPr/>
          <p:nvPr/>
        </p:nvSpPr>
        <p:spPr>
          <a:xfrm>
            <a:off x="7924800" y="2916576"/>
            <a:ext cx="1581150" cy="2123034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D670-A3F2-BF74-8DEA-9026CEF221A9}"/>
              </a:ext>
            </a:extLst>
          </p:cNvPr>
          <p:cNvSpPr txBox="1">
            <a:spLocks/>
          </p:cNvSpPr>
          <p:nvPr/>
        </p:nvSpPr>
        <p:spPr>
          <a:xfrm>
            <a:off x="1622318" y="2944564"/>
            <a:ext cx="5711932" cy="209504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NAND Flash (storage) – Winbond W25Q128JVS</a:t>
            </a:r>
          </a:p>
          <a:p>
            <a:pPr lvl="1"/>
            <a:r>
              <a:rPr lang="en-US" b="1" dirty="0"/>
              <a:t>W25Q128JVSIQ variant for 4 data lines</a:t>
            </a:r>
          </a:p>
        </p:txBody>
      </p:sp>
    </p:spTree>
    <p:extLst>
      <p:ext uri="{BB962C8B-B14F-4D97-AF65-F5344CB8AC3E}">
        <p14:creationId xmlns:p14="http://schemas.microsoft.com/office/powerpoint/2010/main" val="21465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D6CB3-B123-D9F7-030B-63F8800F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45C02-1796-4F05-83A3-37F5C9C5A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02972" y="-4770400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BAC70-7456-1F52-4D8F-AE2B4C25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Required By RP2040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74A99-CD0E-7460-69E7-7858F6ED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73C24-FEC3-F8F0-18D4-D8F181E5BD81}"/>
              </a:ext>
            </a:extLst>
          </p:cNvPr>
          <p:cNvSpPr/>
          <p:nvPr/>
        </p:nvSpPr>
        <p:spPr>
          <a:xfrm>
            <a:off x="4286250" y="2930570"/>
            <a:ext cx="1200150" cy="2053816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6226-3CE1-787F-29D2-C210D4A2AD96}"/>
              </a:ext>
            </a:extLst>
          </p:cNvPr>
          <p:cNvSpPr txBox="1">
            <a:spLocks/>
          </p:cNvSpPr>
          <p:nvPr/>
        </p:nvSpPr>
        <p:spPr>
          <a:xfrm>
            <a:off x="5756168" y="4984386"/>
            <a:ext cx="5254732" cy="101783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12 MHz Clock crystal – </a:t>
            </a:r>
            <a:r>
              <a:rPr lang="en-US" b="1" dirty="0" err="1"/>
              <a:t>Abracon</a:t>
            </a:r>
            <a:r>
              <a:rPr lang="en-US" b="1" dirty="0"/>
              <a:t> ABM8-272-T3</a:t>
            </a:r>
          </a:p>
        </p:txBody>
      </p:sp>
    </p:spTree>
    <p:extLst>
      <p:ext uri="{BB962C8B-B14F-4D97-AF65-F5344CB8AC3E}">
        <p14:creationId xmlns:p14="http://schemas.microsoft.com/office/powerpoint/2010/main" val="37666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C4418-14C6-BC8B-1AF9-A1842FF2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61BE2A-BF27-BBD4-C248-2B4B971ED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257144" y="-2626915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BB425-C13E-0ED2-6E04-3327875D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Required By RP2040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F88C-F9E7-CAB1-74B5-EB932B98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E44972-101D-8707-FEF8-282604788B23}"/>
              </a:ext>
            </a:extLst>
          </p:cNvPr>
          <p:cNvSpPr/>
          <p:nvPr/>
        </p:nvSpPr>
        <p:spPr>
          <a:xfrm>
            <a:off x="8957128" y="1664105"/>
            <a:ext cx="2762250" cy="318448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50BA-021C-C8FB-15D3-D1672AB72FF3}"/>
              </a:ext>
            </a:extLst>
          </p:cNvPr>
          <p:cNvSpPr txBox="1">
            <a:spLocks/>
          </p:cNvSpPr>
          <p:nvPr/>
        </p:nvSpPr>
        <p:spPr>
          <a:xfrm>
            <a:off x="1660418" y="2640885"/>
            <a:ext cx="5254732" cy="1017836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3.3V Voltage regulator – </a:t>
            </a:r>
            <a:r>
              <a:rPr lang="en-US" b="1" dirty="0" err="1"/>
              <a:t>Onsemi</a:t>
            </a:r>
            <a:r>
              <a:rPr lang="en-US" b="1" dirty="0"/>
              <a:t> NCP1117</a:t>
            </a:r>
          </a:p>
        </p:txBody>
      </p:sp>
    </p:spTree>
    <p:extLst>
      <p:ext uri="{BB962C8B-B14F-4D97-AF65-F5344CB8AC3E}">
        <p14:creationId xmlns:p14="http://schemas.microsoft.com/office/powerpoint/2010/main" val="115332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76C12-E251-24E6-7047-49D6CD8D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D68D67-31E7-B0A1-0426-CFFED06E6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03272" y="-5970550"/>
            <a:ext cx="19449144" cy="17524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93611-108F-1F60-5A14-A5B86B52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Required By RP2040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F323-6D6B-836D-59E1-1E96BB1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CB946-7F81-A380-3800-5ED2FA9A3F93}"/>
              </a:ext>
            </a:extLst>
          </p:cNvPr>
          <p:cNvSpPr/>
          <p:nvPr/>
        </p:nvSpPr>
        <p:spPr>
          <a:xfrm>
            <a:off x="7029450" y="1599420"/>
            <a:ext cx="2123342" cy="2322499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5342A-D7CB-F421-73E3-982E994A2E5B}"/>
              </a:ext>
            </a:extLst>
          </p:cNvPr>
          <p:cNvSpPr txBox="1">
            <a:spLocks/>
          </p:cNvSpPr>
          <p:nvPr/>
        </p:nvSpPr>
        <p:spPr>
          <a:xfrm>
            <a:off x="1584218" y="4848004"/>
            <a:ext cx="8455132" cy="173708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 </a:t>
            </a:r>
            <a:r>
              <a:rPr lang="el-GR" b="1" dirty="0"/>
              <a:t>μ</a:t>
            </a:r>
            <a:r>
              <a:rPr lang="en-US" b="1" dirty="0"/>
              <a:t>F low ESR capacitors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Shipment delay</a:t>
            </a:r>
          </a:p>
          <a:p>
            <a:r>
              <a:rPr lang="en-US" b="1" dirty="0"/>
              <a:t>Various other resistors and capacitors</a:t>
            </a:r>
          </a:p>
        </p:txBody>
      </p:sp>
    </p:spTree>
    <p:extLst>
      <p:ext uri="{BB962C8B-B14F-4D97-AF65-F5344CB8AC3E}">
        <p14:creationId xmlns:p14="http://schemas.microsoft.com/office/powerpoint/2010/main" val="78808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B563-12C2-3B01-205E-DC88A012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8FC4347D-8628-898B-FA74-466F2C6B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267" y="1825625"/>
            <a:ext cx="4373465" cy="417036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09BCEA-5DAD-DADC-05B6-5DE5D26EC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08354" y="-4178373"/>
            <a:ext cx="16885264" cy="15214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BA4B9-C488-4AA4-85E5-E2873B9E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97023" y="3750865"/>
            <a:ext cx="15969344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LDC3114</a:t>
            </a:r>
            <a:br>
              <a:rPr lang="en-US" dirty="0">
                <a:highlight>
                  <a:srgbClr val="C0C0C0"/>
                </a:highlight>
              </a:rPr>
            </a:br>
            <a:r>
              <a:rPr lang="en-US" dirty="0">
                <a:highlight>
                  <a:srgbClr val="C0C0C0"/>
                </a:highlight>
              </a:rPr>
              <a:t>Inductive Sensor 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FB124-D0E8-9981-9BAA-008D8FE9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235" y="6356349"/>
            <a:ext cx="564172" cy="365125"/>
          </a:xfrm>
        </p:spPr>
        <p:txBody>
          <a:bodyPr/>
          <a:lstStyle/>
          <a:p>
            <a:fld id="{CC83932A-6519-435E-9F1F-26689E7EC6B4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ECE63-99EC-6CF4-FA1E-94CA92EF641D}"/>
              </a:ext>
            </a:extLst>
          </p:cNvPr>
          <p:cNvSpPr/>
          <p:nvPr/>
        </p:nvSpPr>
        <p:spPr>
          <a:xfrm>
            <a:off x="188687" y="-166009"/>
            <a:ext cx="11001548" cy="190194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C66A75-9652-6D02-9FBB-2736CEF32B1A}"/>
              </a:ext>
            </a:extLst>
          </p:cNvPr>
          <p:cNvSpPr/>
          <p:nvPr/>
        </p:nvSpPr>
        <p:spPr>
          <a:xfrm>
            <a:off x="50801" y="5122070"/>
            <a:ext cx="12692741" cy="190194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6CD381-CCCD-24CC-8CA5-84EE94DD4F66}"/>
              </a:ext>
            </a:extLst>
          </p:cNvPr>
          <p:cNvSpPr txBox="1">
            <a:spLocks/>
          </p:cNvSpPr>
          <p:nvPr/>
        </p:nvSpPr>
        <p:spPr>
          <a:xfrm>
            <a:off x="3755918" y="7314366"/>
            <a:ext cx="8207482" cy="346710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Texas Instruments LDC3114QPWRQ1</a:t>
            </a:r>
          </a:p>
          <a:p>
            <a:r>
              <a:rPr lang="en-US" b="1" dirty="0"/>
              <a:t>Automotive version</a:t>
            </a:r>
          </a:p>
          <a:p>
            <a:pPr lvl="1"/>
            <a:r>
              <a:rPr lang="en-US" b="1" dirty="0"/>
              <a:t>NOT cheap, no minimum order</a:t>
            </a:r>
          </a:p>
          <a:p>
            <a:r>
              <a:rPr lang="en-US" b="1" dirty="0"/>
              <a:t> Not small</a:t>
            </a:r>
          </a:p>
          <a:p>
            <a:pPr lvl="1"/>
            <a:r>
              <a:rPr lang="en-US" b="1" dirty="0"/>
              <a:t>LDC2114 is available small</a:t>
            </a:r>
          </a:p>
          <a:p>
            <a:r>
              <a:rPr lang="en-US" b="1" dirty="0"/>
              <a:t>Complicated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FFE001-F52C-B85E-0662-B055DACF72E7}"/>
              </a:ext>
            </a:extLst>
          </p:cNvPr>
          <p:cNvGrpSpPr/>
          <p:nvPr/>
        </p:nvGrpSpPr>
        <p:grpSpPr>
          <a:xfrm>
            <a:off x="1231287" y="1649911"/>
            <a:ext cx="3800645" cy="2763735"/>
            <a:chOff x="-4920343" y="2358334"/>
            <a:chExt cx="3800645" cy="27637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19DFE4-793A-43AA-A692-B67B102390BA}"/>
                </a:ext>
              </a:extLst>
            </p:cNvPr>
            <p:cNvSpPr/>
            <p:nvPr/>
          </p:nvSpPr>
          <p:spPr>
            <a:xfrm>
              <a:off x="-4920343" y="2358334"/>
              <a:ext cx="3800645" cy="2763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Content Placeholder 12" descr="Wi-Fi outline">
              <a:extLst>
                <a:ext uri="{FF2B5EF4-FFF2-40B4-BE49-F238E27FC236}">
                  <a16:creationId xmlns:a16="http://schemas.microsoft.com/office/drawing/2014/main" id="{6B1505AA-76AB-B0F1-EA43-CC5D83E00DB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121" t="27702" r="15519" b="24980"/>
            <a:stretch/>
          </p:blipFill>
          <p:spPr>
            <a:xfrm rot="5400000">
              <a:off x="-4018915" y="2198974"/>
              <a:ext cx="1666874" cy="2286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33A29B-AC66-E7D7-F9A7-EF02E092D00B}"/>
                </a:ext>
              </a:extLst>
            </p:cNvPr>
            <p:cNvSpPr/>
            <p:nvPr/>
          </p:nvSpPr>
          <p:spPr>
            <a:xfrm>
              <a:off x="-4785678" y="3113374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7D4A99-5EBF-329D-ACE6-63492850B9BC}"/>
                </a:ext>
              </a:extLst>
            </p:cNvPr>
            <p:cNvGrpSpPr/>
            <p:nvPr/>
          </p:nvGrpSpPr>
          <p:grpSpPr>
            <a:xfrm>
              <a:off x="-4310704" y="4175411"/>
              <a:ext cx="2268225" cy="245453"/>
              <a:chOff x="2208524" y="5088547"/>
              <a:chExt cx="548640" cy="24545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03FE58C-8D1F-C967-5715-9D3F61CA1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6298" y="5088547"/>
                <a:ext cx="0" cy="24545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E1B13EE-3B6E-0246-31A2-90F64D8C6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164" y="5088547"/>
                <a:ext cx="0" cy="245453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F16EEE4-E180-83FF-64DB-5F077DCF7996}"/>
                  </a:ext>
                </a:extLst>
              </p:cNvPr>
              <p:cNvCxnSpPr/>
              <p:nvPr/>
            </p:nvCxnSpPr>
            <p:spPr>
              <a:xfrm>
                <a:off x="2208524" y="5238750"/>
                <a:ext cx="54864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3C0CC1-0EA8-6F79-BAA8-9974D0DCFC91}"/>
                </a:ext>
              </a:extLst>
            </p:cNvPr>
            <p:cNvSpPr/>
            <p:nvPr/>
          </p:nvSpPr>
          <p:spPr>
            <a:xfrm>
              <a:off x="-4109827" y="4346861"/>
              <a:ext cx="193995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12.5 mm</a:t>
              </a:r>
            </a:p>
          </p:txBody>
        </p:sp>
        <p:pic>
          <p:nvPicPr>
            <p:cNvPr id="14" name="Graphic 13" descr="Nails with solid fill">
              <a:extLst>
                <a:ext uri="{FF2B5EF4-FFF2-40B4-BE49-F238E27FC236}">
                  <a16:creationId xmlns:a16="http://schemas.microsoft.com/office/drawing/2014/main" id="{850C059F-A728-3785-9EB6-B101084ED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034098" y="28847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0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CA83-F00F-FF3F-7896-F0255047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FBAC2AB6-DDC8-168F-F2F9-76CB3B26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267" y="1825625"/>
            <a:ext cx="4373465" cy="417036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E5FE75-42A4-0E1B-63BD-39FA65725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08354" y="-4178373"/>
            <a:ext cx="16885264" cy="15214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E9326-BF5F-83E7-FB75-B035CF3F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97023" y="3750865"/>
            <a:ext cx="15969344" cy="1325563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LDC3114</a:t>
            </a:r>
            <a:br>
              <a:rPr lang="en-US" dirty="0">
                <a:highlight>
                  <a:srgbClr val="C0C0C0"/>
                </a:highlight>
              </a:rPr>
            </a:br>
            <a:r>
              <a:rPr lang="en-US" dirty="0">
                <a:highlight>
                  <a:srgbClr val="C0C0C0"/>
                </a:highlight>
              </a:rPr>
              <a:t>Inductive Sensor 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4D19-E0E3-6D2C-03EE-8B8A5107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235" y="6356349"/>
            <a:ext cx="564172" cy="365125"/>
          </a:xfrm>
        </p:spPr>
        <p:txBody>
          <a:bodyPr/>
          <a:lstStyle/>
          <a:p>
            <a:fld id="{CC83932A-6519-435E-9F1F-26689E7EC6B4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B8461-9E11-5EA0-BB40-5B6E88E509FB}"/>
              </a:ext>
            </a:extLst>
          </p:cNvPr>
          <p:cNvSpPr/>
          <p:nvPr/>
        </p:nvSpPr>
        <p:spPr>
          <a:xfrm>
            <a:off x="188687" y="-166009"/>
            <a:ext cx="11001548" cy="190194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3B3AC-447F-E0FC-7CB7-DF6D7AC636EB}"/>
              </a:ext>
            </a:extLst>
          </p:cNvPr>
          <p:cNvSpPr/>
          <p:nvPr/>
        </p:nvSpPr>
        <p:spPr>
          <a:xfrm>
            <a:off x="50801" y="5122070"/>
            <a:ext cx="12692741" cy="190194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39756E-3018-72C4-DD9D-403CB9900FA1}"/>
              </a:ext>
            </a:extLst>
          </p:cNvPr>
          <p:cNvSpPr txBox="1">
            <a:spLocks/>
          </p:cNvSpPr>
          <p:nvPr/>
        </p:nvSpPr>
        <p:spPr>
          <a:xfrm>
            <a:off x="640804" y="626948"/>
            <a:ext cx="8207482" cy="346710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Texas Instruments LDC3114QPWRQ1</a:t>
            </a:r>
          </a:p>
          <a:p>
            <a:r>
              <a:rPr lang="en-US" b="1" dirty="0"/>
              <a:t>Automotive version</a:t>
            </a:r>
          </a:p>
          <a:p>
            <a:pPr lvl="1"/>
            <a:r>
              <a:rPr lang="en-US" b="1" dirty="0"/>
              <a:t>NOT cheap, no minimum order</a:t>
            </a:r>
          </a:p>
          <a:p>
            <a:r>
              <a:rPr lang="en-US" b="1" dirty="0"/>
              <a:t> Not small</a:t>
            </a:r>
          </a:p>
          <a:p>
            <a:pPr lvl="1"/>
            <a:r>
              <a:rPr lang="en-US" b="1" dirty="0"/>
              <a:t>LDC2114 is available small</a:t>
            </a:r>
          </a:p>
          <a:p>
            <a:r>
              <a:rPr lang="en-US" b="1" dirty="0"/>
              <a:t>Complicated</a:t>
            </a:r>
          </a:p>
        </p:txBody>
      </p:sp>
    </p:spTree>
    <p:extLst>
      <p:ext uri="{BB962C8B-B14F-4D97-AF65-F5344CB8AC3E}">
        <p14:creationId xmlns:p14="http://schemas.microsoft.com/office/powerpoint/2010/main" val="76869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3827-4D4F-28F1-9893-FBA44A26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90EC-4D15-9CE6-B0B9-EA3DD61E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8B72-9540-1D19-D196-CF9AD3FC4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5B18BF-EBF2-265F-B742-7944AEC1A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13E2A-A8B1-5E3B-F679-190BD439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A7799CD-35CF-8001-5369-F51204238165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A78B22-05AC-B88E-1FE0-F67EF0C3AB1A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9ABB82-C5CE-F0A6-77C0-C2AFED73138C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8EB60C-218F-B1BD-DDEF-CCDF1CE213E0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39EA3D-5167-9763-5B78-E5BBBEB00453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F42DBCA7-004B-AE02-606A-16F04DB5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55F0E939-DA15-C788-A979-97DF71FC8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3AEF8-3D20-0E3C-B0E6-D9B1E01C7695}"/>
              </a:ext>
            </a:extLst>
          </p:cNvPr>
          <p:cNvSpPr/>
          <p:nvPr/>
        </p:nvSpPr>
        <p:spPr>
          <a:xfrm>
            <a:off x="7437749" y="4194928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D2064-0D57-7F97-860F-329C903B574B}"/>
              </a:ext>
            </a:extLst>
          </p:cNvPr>
          <p:cNvSpPr/>
          <p:nvPr/>
        </p:nvSpPr>
        <p:spPr>
          <a:xfrm>
            <a:off x="7437749" y="3723588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D1433E-79DE-3059-40FB-07F5880674DB}"/>
              </a:ext>
            </a:extLst>
          </p:cNvPr>
          <p:cNvSpPr/>
          <p:nvPr/>
        </p:nvSpPr>
        <p:spPr>
          <a:xfrm>
            <a:off x="7437749" y="3252248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736EDC-B7D2-3A3A-9DD7-8C6D24D8B6B2}"/>
              </a:ext>
            </a:extLst>
          </p:cNvPr>
          <p:cNvSpPr/>
          <p:nvPr/>
        </p:nvSpPr>
        <p:spPr>
          <a:xfrm rot="17946153">
            <a:off x="7064765" y="2529917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EA626-0B89-5049-7B35-F14091FA9D71}"/>
              </a:ext>
            </a:extLst>
          </p:cNvPr>
          <p:cNvSpPr/>
          <p:nvPr/>
        </p:nvSpPr>
        <p:spPr>
          <a:xfrm rot="17946153">
            <a:off x="6652931" y="2300669"/>
            <a:ext cx="45720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84C3-D75A-61EA-B88D-EF23C8E7F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C6B9-89D4-0D2D-16C8-922174E1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Final</a:t>
            </a:r>
            <a:r>
              <a:rPr lang="en-US" dirty="0">
                <a:latin typeface="+mn-lt"/>
              </a:rPr>
              <a:t>?)</a:t>
            </a:r>
            <a:r>
              <a:rPr lang="en-US" dirty="0"/>
              <a:t>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AB7E68-5BF0-1CA2-D497-3D5AB2F8C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A24604-B085-66F0-3DAE-29BCD92B1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267" y="1825625"/>
            <a:ext cx="4373465" cy="417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DD0F-133A-B150-DD62-615828A2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AE281-7093-B5F0-64C2-0AF0BDBD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F64D37-86AA-E108-9DF0-D0D32391A9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C840DF-7C6F-BE98-0631-0616ECCD4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5581650" y="-2899575"/>
            <a:ext cx="20465572" cy="195151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C1314-6816-7E6C-4120-45246F7B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LDC3114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2F872-5800-2A94-0315-2259BEAD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47D7BD-8701-BDAC-9F04-0D347B24A4F9}"/>
              </a:ext>
            </a:extLst>
          </p:cNvPr>
          <p:cNvSpPr/>
          <p:nvPr/>
        </p:nvSpPr>
        <p:spPr>
          <a:xfrm>
            <a:off x="-330882" y="1506537"/>
            <a:ext cx="14027832" cy="1922464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F5D557-F936-BC71-C7C0-62DEED4C9FD5}"/>
              </a:ext>
            </a:extLst>
          </p:cNvPr>
          <p:cNvSpPr txBox="1">
            <a:spLocks/>
          </p:cNvSpPr>
          <p:nvPr/>
        </p:nvSpPr>
        <p:spPr>
          <a:xfrm>
            <a:off x="901095" y="4517630"/>
            <a:ext cx="10154965" cy="16089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 low capacitance, low ESR, low ESL capacitor</a:t>
            </a:r>
          </a:p>
          <a:p>
            <a:pPr lvl="1"/>
            <a:r>
              <a:rPr lang="en-US" b="1" dirty="0"/>
              <a:t>C0402C222J3GACAUTO</a:t>
            </a:r>
          </a:p>
          <a:p>
            <a:r>
              <a:rPr lang="en-US" b="1" dirty="0"/>
              <a:t>Various other resistors and capacitors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1FD41-8E1A-8F01-ABFF-7592384DCD5B}"/>
              </a:ext>
            </a:extLst>
          </p:cNvPr>
          <p:cNvSpPr/>
          <p:nvPr/>
        </p:nvSpPr>
        <p:spPr>
          <a:xfrm>
            <a:off x="4833003" y="3452813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0ED05-ED19-C6D7-1998-CE0DADEC297B}"/>
              </a:ext>
            </a:extLst>
          </p:cNvPr>
          <p:cNvSpPr/>
          <p:nvPr/>
        </p:nvSpPr>
        <p:spPr>
          <a:xfrm>
            <a:off x="2973584" y="3429000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EEC5B-951C-362B-598A-AD578369C469}"/>
              </a:ext>
            </a:extLst>
          </p:cNvPr>
          <p:cNvSpPr/>
          <p:nvPr/>
        </p:nvSpPr>
        <p:spPr>
          <a:xfrm>
            <a:off x="1242035" y="3452813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73E5DA-5BDE-20F6-9D51-0E259D71E612}"/>
              </a:ext>
            </a:extLst>
          </p:cNvPr>
          <p:cNvSpPr/>
          <p:nvPr/>
        </p:nvSpPr>
        <p:spPr>
          <a:xfrm>
            <a:off x="-489514" y="3452813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23EE5-5D18-085F-ABE2-2404197B3A77}"/>
              </a:ext>
            </a:extLst>
          </p:cNvPr>
          <p:cNvSpPr/>
          <p:nvPr/>
        </p:nvSpPr>
        <p:spPr>
          <a:xfrm>
            <a:off x="6593873" y="3452813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B73B0-58FB-A74A-371A-A4B47AE93C2E}"/>
              </a:ext>
            </a:extLst>
          </p:cNvPr>
          <p:cNvSpPr/>
          <p:nvPr/>
        </p:nvSpPr>
        <p:spPr>
          <a:xfrm>
            <a:off x="8325422" y="3458369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9E4D44-C376-4072-FA87-5A53D3DB428E}"/>
              </a:ext>
            </a:extLst>
          </p:cNvPr>
          <p:cNvSpPr/>
          <p:nvPr/>
        </p:nvSpPr>
        <p:spPr>
          <a:xfrm>
            <a:off x="10066450" y="3477419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BFCFF-7622-45D1-2EF7-6832E2D62FC6}"/>
              </a:ext>
            </a:extLst>
          </p:cNvPr>
          <p:cNvSpPr/>
          <p:nvPr/>
        </p:nvSpPr>
        <p:spPr>
          <a:xfrm>
            <a:off x="11855776" y="3477419"/>
            <a:ext cx="672447" cy="590552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4875-E2F2-9C7F-C20E-00E29DF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928A16-1973-4C14-7668-638E9ACA4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A28031-485F-D0D6-D135-78B0525531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21273862" y="-3852075"/>
            <a:ext cx="35000722" cy="33375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A82BC-7F72-0BCE-BE3C-1DA02AEF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6739F-D32B-E3E5-A790-D3CB0E8AA5E0}"/>
              </a:ext>
            </a:extLst>
          </p:cNvPr>
          <p:cNvSpPr/>
          <p:nvPr/>
        </p:nvSpPr>
        <p:spPr>
          <a:xfrm>
            <a:off x="8025038" y="-247650"/>
            <a:ext cx="3965923" cy="710565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FA737F-F339-5B88-28C9-ECC9D4EC668C}"/>
              </a:ext>
            </a:extLst>
          </p:cNvPr>
          <p:cNvSpPr txBox="1">
            <a:spLocks/>
          </p:cNvSpPr>
          <p:nvPr/>
        </p:nvSpPr>
        <p:spPr>
          <a:xfrm>
            <a:off x="915221" y="3905250"/>
            <a:ext cx="5809429" cy="132556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Copper fill</a:t>
            </a:r>
          </a:p>
          <a:p>
            <a:r>
              <a:rPr lang="en-US" b="1" dirty="0"/>
              <a:t>Specially designed spiral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387FA-3AA7-B5C6-DD9B-353B26BD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LDC3114</a:t>
            </a:r>
          </a:p>
        </p:txBody>
      </p:sp>
    </p:spTree>
    <p:extLst>
      <p:ext uri="{BB962C8B-B14F-4D97-AF65-F5344CB8AC3E}">
        <p14:creationId xmlns:p14="http://schemas.microsoft.com/office/powerpoint/2010/main" val="400827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641C0-4D51-81C7-0E06-0ED993CC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D24B0F-4ABD-2C67-20B1-A94C7B385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D12447-0648-BF10-AD58-8A6B01FBB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63022" y="-2000250"/>
            <a:ext cx="12397870" cy="11822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87510-10E1-37D8-9913-5ED09893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486706"/>
            <a:ext cx="11084169" cy="1325563"/>
          </a:xfrm>
        </p:spPr>
        <p:txBody>
          <a:bodyPr/>
          <a:lstStyle/>
          <a:p>
            <a:r>
              <a:rPr lang="en-US" sz="4000" dirty="0">
                <a:highlight>
                  <a:srgbClr val="C0C0C0"/>
                </a:highlight>
              </a:rPr>
              <a:t>CAP1206 Capacitive</a:t>
            </a:r>
            <a:br>
              <a:rPr lang="en-US" sz="4000" dirty="0">
                <a:highlight>
                  <a:srgbClr val="C0C0C0"/>
                </a:highlight>
              </a:rPr>
            </a:br>
            <a:r>
              <a:rPr lang="en-US" sz="4000" dirty="0">
                <a:highlight>
                  <a:srgbClr val="C0C0C0"/>
                </a:highlight>
              </a:rPr>
              <a:t>sensor 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17FA8-AC1A-8E0C-DD0B-223C94F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D05DD-5492-F88E-F9D2-3BAA4FF72134}"/>
              </a:ext>
            </a:extLst>
          </p:cNvPr>
          <p:cNvSpPr/>
          <p:nvPr/>
        </p:nvSpPr>
        <p:spPr>
          <a:xfrm>
            <a:off x="3289695" y="1812269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D82AF-8379-81D1-0BC8-D678D96D675B}"/>
              </a:ext>
            </a:extLst>
          </p:cNvPr>
          <p:cNvSpPr/>
          <p:nvPr/>
        </p:nvSpPr>
        <p:spPr>
          <a:xfrm>
            <a:off x="5470774" y="1825625"/>
            <a:ext cx="3951522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29BE7-C593-37B9-0904-2ACA0A0F938C}"/>
              </a:ext>
            </a:extLst>
          </p:cNvPr>
          <p:cNvSpPr/>
          <p:nvPr/>
        </p:nvSpPr>
        <p:spPr>
          <a:xfrm>
            <a:off x="10758392" y="1739141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16AB8-D8D0-CAD4-8E60-9729FD83720A}"/>
              </a:ext>
            </a:extLst>
          </p:cNvPr>
          <p:cNvSpPr/>
          <p:nvPr/>
        </p:nvSpPr>
        <p:spPr>
          <a:xfrm>
            <a:off x="1792199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E952F-EA0C-FB90-10BA-07C33708E2A2}"/>
              </a:ext>
            </a:extLst>
          </p:cNvPr>
          <p:cNvSpPr/>
          <p:nvPr/>
        </p:nvSpPr>
        <p:spPr>
          <a:xfrm>
            <a:off x="3978808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54EF4-ED01-0288-88C0-4980D2417A1A}"/>
              </a:ext>
            </a:extLst>
          </p:cNvPr>
          <p:cNvSpPr/>
          <p:nvPr/>
        </p:nvSpPr>
        <p:spPr>
          <a:xfrm>
            <a:off x="6239768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9F828-3026-B38B-DB34-76ADDDA380BE}"/>
              </a:ext>
            </a:extLst>
          </p:cNvPr>
          <p:cNvSpPr/>
          <p:nvPr/>
        </p:nvSpPr>
        <p:spPr>
          <a:xfrm>
            <a:off x="8442325" y="5141275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D4FC9-62D4-2DF6-5160-DB1BF3D3487F}"/>
              </a:ext>
            </a:extLst>
          </p:cNvPr>
          <p:cNvSpPr/>
          <p:nvPr/>
        </p:nvSpPr>
        <p:spPr>
          <a:xfrm>
            <a:off x="10644882" y="5141275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A23FB5-6CA2-614A-D542-D09B5F024352}"/>
              </a:ext>
            </a:extLst>
          </p:cNvPr>
          <p:cNvSpPr txBox="1">
            <a:spLocks/>
          </p:cNvSpPr>
          <p:nvPr/>
        </p:nvSpPr>
        <p:spPr>
          <a:xfrm>
            <a:off x="698861" y="7394154"/>
            <a:ext cx="7893596" cy="364174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Microchip CAP1206-TR-AIA</a:t>
            </a:r>
          </a:p>
          <a:p>
            <a:r>
              <a:rPr lang="en-US" b="1" dirty="0"/>
              <a:t>Cheap, decent number of channels</a:t>
            </a:r>
          </a:p>
          <a:p>
            <a:r>
              <a:rPr lang="en-US" b="1" dirty="0"/>
              <a:t>Simple</a:t>
            </a:r>
          </a:p>
          <a:p>
            <a:r>
              <a:rPr lang="en-US" b="1" dirty="0"/>
              <a:t>Small</a:t>
            </a:r>
          </a:p>
          <a:p>
            <a:r>
              <a:rPr lang="en-US" b="1" dirty="0"/>
              <a:t>Requires various resistors and capacitors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CCD72A-0887-424D-4F2C-D3BB5F868499}"/>
              </a:ext>
            </a:extLst>
          </p:cNvPr>
          <p:cNvGrpSpPr/>
          <p:nvPr/>
        </p:nvGrpSpPr>
        <p:grpSpPr>
          <a:xfrm>
            <a:off x="929911" y="1878522"/>
            <a:ext cx="2047376" cy="2663825"/>
            <a:chOff x="-2614702" y="3429000"/>
            <a:chExt cx="2047376" cy="26638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A221D3-DA15-596F-0E88-EA099876309F}"/>
                </a:ext>
              </a:extLst>
            </p:cNvPr>
            <p:cNvSpPr/>
            <p:nvPr/>
          </p:nvSpPr>
          <p:spPr>
            <a:xfrm>
              <a:off x="-2614702" y="3429000"/>
              <a:ext cx="2047376" cy="26638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Content Placeholder 12" descr="Wi-Fi outline">
              <a:extLst>
                <a:ext uri="{FF2B5EF4-FFF2-40B4-BE49-F238E27FC236}">
                  <a16:creationId xmlns:a16="http://schemas.microsoft.com/office/drawing/2014/main" id="{BCC1EB24-DBAD-C5EC-D22B-2C8F7F05D62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121" t="27702" r="15519" b="24980"/>
            <a:stretch/>
          </p:blipFill>
          <p:spPr>
            <a:xfrm rot="5400000">
              <a:off x="-2586435" y="4081537"/>
              <a:ext cx="1666874" cy="5486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3C7370-B251-8E07-AF8C-E8917C6FDF07}"/>
                </a:ext>
              </a:extLst>
            </p:cNvPr>
            <p:cNvSpPr/>
            <p:nvPr/>
          </p:nvSpPr>
          <p:spPr>
            <a:xfrm>
              <a:off x="-2484518" y="412725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170A793-140B-FEC8-20E6-535F9F39AF0D}"/>
                </a:ext>
              </a:extLst>
            </p:cNvPr>
            <p:cNvGrpSpPr/>
            <p:nvPr/>
          </p:nvGrpSpPr>
          <p:grpSpPr>
            <a:xfrm>
              <a:off x="-2027318" y="5189294"/>
              <a:ext cx="548640" cy="245453"/>
              <a:chOff x="2208524" y="5088547"/>
              <a:chExt cx="548640" cy="245453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4A24107-AF1A-3FB0-371A-5EA3F9B26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6298" y="5088547"/>
                <a:ext cx="0" cy="24545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AE7544-E0A6-C380-8F4A-2E811DF32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7164" y="5088547"/>
                <a:ext cx="0" cy="245453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B3FBB-ED72-BFC5-EF71-9D4F5AB3BAC4}"/>
                  </a:ext>
                </a:extLst>
              </p:cNvPr>
              <p:cNvCxnSpPr/>
              <p:nvPr/>
            </p:nvCxnSpPr>
            <p:spPr>
              <a:xfrm>
                <a:off x="2208524" y="5238750"/>
                <a:ext cx="548640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3595A2-85A6-1E0B-31E7-530E50BA2646}"/>
                </a:ext>
              </a:extLst>
            </p:cNvPr>
            <p:cNvSpPr/>
            <p:nvPr/>
          </p:nvSpPr>
          <p:spPr>
            <a:xfrm>
              <a:off x="-2614702" y="5398844"/>
              <a:ext cx="171874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2-4 mm</a:t>
              </a:r>
            </a:p>
          </p:txBody>
        </p:sp>
        <p:pic>
          <p:nvPicPr>
            <p:cNvPr id="32" name="Graphic 31" descr="Fingerprint with solid fill">
              <a:extLst>
                <a:ext uri="{FF2B5EF4-FFF2-40B4-BE49-F238E27FC236}">
                  <a16:creationId xmlns:a16="http://schemas.microsoft.com/office/drawing/2014/main" id="{CCF16378-85BE-8299-30EB-30B076B7E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481726" y="4347797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Nails with solid fill">
              <a:extLst>
                <a:ext uri="{FF2B5EF4-FFF2-40B4-BE49-F238E27FC236}">
                  <a16:creationId xmlns:a16="http://schemas.microsoft.com/office/drawing/2014/main" id="{321CD1F9-5D28-E486-DE99-57EA3CD8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481726" y="34290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70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2B5DD-E934-0A45-12BC-B8F591C8D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A609CB-5695-FC93-1DDA-D4D94A4A7B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9D9139-C6F5-3A1E-C27E-AD53E765E2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63022" y="-2000250"/>
            <a:ext cx="12397870" cy="11822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51DA1-2111-2875-20F8-317C8CE2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486706"/>
            <a:ext cx="11084169" cy="1325563"/>
          </a:xfrm>
        </p:spPr>
        <p:txBody>
          <a:bodyPr/>
          <a:lstStyle/>
          <a:p>
            <a:r>
              <a:rPr lang="en-US" sz="4000" dirty="0">
                <a:highlight>
                  <a:srgbClr val="C0C0C0"/>
                </a:highlight>
              </a:rPr>
              <a:t>CAP1206 Capacitive</a:t>
            </a:r>
            <a:br>
              <a:rPr lang="en-US" sz="4000" dirty="0">
                <a:highlight>
                  <a:srgbClr val="C0C0C0"/>
                </a:highlight>
              </a:rPr>
            </a:br>
            <a:r>
              <a:rPr lang="en-US" sz="4000" dirty="0">
                <a:highlight>
                  <a:srgbClr val="C0C0C0"/>
                </a:highlight>
              </a:rPr>
              <a:t>sensor 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42FD8-7D33-AD31-00BE-0C4A8C11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6C381-44D1-5248-3C7A-7CD7A98173C3}"/>
              </a:ext>
            </a:extLst>
          </p:cNvPr>
          <p:cNvSpPr/>
          <p:nvPr/>
        </p:nvSpPr>
        <p:spPr>
          <a:xfrm>
            <a:off x="3289695" y="1812269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78A8E-81B4-0739-56A4-763E7C2E9426}"/>
              </a:ext>
            </a:extLst>
          </p:cNvPr>
          <p:cNvSpPr/>
          <p:nvPr/>
        </p:nvSpPr>
        <p:spPr>
          <a:xfrm>
            <a:off x="5470774" y="1825625"/>
            <a:ext cx="3951522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463C6-AC0F-2BC1-90B4-70F56D06FC7E}"/>
              </a:ext>
            </a:extLst>
          </p:cNvPr>
          <p:cNvSpPr/>
          <p:nvPr/>
        </p:nvSpPr>
        <p:spPr>
          <a:xfrm>
            <a:off x="10758392" y="1739141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6C01DE-C1CF-8D96-4DBC-989B3574838F}"/>
              </a:ext>
            </a:extLst>
          </p:cNvPr>
          <p:cNvSpPr/>
          <p:nvPr/>
        </p:nvSpPr>
        <p:spPr>
          <a:xfrm>
            <a:off x="1792199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DBDDD-FF4B-52B8-A1AC-79DBB907CF1E}"/>
              </a:ext>
            </a:extLst>
          </p:cNvPr>
          <p:cNvSpPr/>
          <p:nvPr/>
        </p:nvSpPr>
        <p:spPr>
          <a:xfrm>
            <a:off x="3978808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DCEE3-BD55-BA45-5555-2757ABF109CD}"/>
              </a:ext>
            </a:extLst>
          </p:cNvPr>
          <p:cNvSpPr/>
          <p:nvPr/>
        </p:nvSpPr>
        <p:spPr>
          <a:xfrm>
            <a:off x="6239768" y="5118170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D6301-8FB7-BDA9-FC5A-250D4F339135}"/>
              </a:ext>
            </a:extLst>
          </p:cNvPr>
          <p:cNvSpPr/>
          <p:nvPr/>
        </p:nvSpPr>
        <p:spPr>
          <a:xfrm>
            <a:off x="8442325" y="5141275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A3FAC-0E75-8E28-912C-E46FC3A4995E}"/>
              </a:ext>
            </a:extLst>
          </p:cNvPr>
          <p:cNvSpPr/>
          <p:nvPr/>
        </p:nvSpPr>
        <p:spPr>
          <a:xfrm>
            <a:off x="10644882" y="5141275"/>
            <a:ext cx="844983" cy="87781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ACA5B4-38C9-6CCD-5402-7EB4C2E7C57B}"/>
              </a:ext>
            </a:extLst>
          </p:cNvPr>
          <p:cNvSpPr txBox="1">
            <a:spLocks/>
          </p:cNvSpPr>
          <p:nvPr/>
        </p:nvSpPr>
        <p:spPr>
          <a:xfrm>
            <a:off x="844004" y="2904194"/>
            <a:ext cx="7893596" cy="364174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Microchip CAP1206-TR-AIA</a:t>
            </a:r>
          </a:p>
          <a:p>
            <a:r>
              <a:rPr lang="en-US" b="1" dirty="0"/>
              <a:t>Cheap, decent number of channels</a:t>
            </a:r>
          </a:p>
          <a:p>
            <a:r>
              <a:rPr lang="en-US" b="1" dirty="0"/>
              <a:t>Simple</a:t>
            </a:r>
          </a:p>
          <a:p>
            <a:r>
              <a:rPr lang="en-US" b="1" dirty="0"/>
              <a:t>Small</a:t>
            </a:r>
          </a:p>
          <a:p>
            <a:r>
              <a:rPr lang="en-US" b="1" dirty="0"/>
              <a:t>Requires various resistors and capacitors</a:t>
            </a:r>
          </a:p>
        </p:txBody>
      </p:sp>
    </p:spTree>
    <p:extLst>
      <p:ext uri="{BB962C8B-B14F-4D97-AF65-F5344CB8AC3E}">
        <p14:creationId xmlns:p14="http://schemas.microsoft.com/office/powerpoint/2010/main" val="61988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4A6C5-FC37-EF12-B9B1-C5A0CA3C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4E879E-F943-229E-DFD9-EB083F88BA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EAD975-A5CF-676F-F040-74A2D2796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0" y="-3199769"/>
            <a:ext cx="20465572" cy="195151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01382-24A8-7FAF-05C5-D1B06FA1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D5E58-2A85-59CF-C6BD-8BFF781B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707F1-91B4-9EE6-CA29-167CEE0D357F}"/>
              </a:ext>
            </a:extLst>
          </p:cNvPr>
          <p:cNvSpPr/>
          <p:nvPr/>
        </p:nvSpPr>
        <p:spPr>
          <a:xfrm>
            <a:off x="519206" y="1825625"/>
            <a:ext cx="4628250" cy="5032375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9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52F8-A7FF-3CC2-7A8A-B82042E2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HUB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0896-B7B0-F855-DE77-3CACAFF699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Infineon CY7C65632-28LTXCT</a:t>
            </a:r>
          </a:p>
          <a:p>
            <a:r>
              <a:rPr lang="en-US" dirty="0"/>
              <a:t>Four downstream USB ports</a:t>
            </a:r>
          </a:p>
          <a:p>
            <a:pPr lvl="1"/>
            <a:r>
              <a:rPr lang="en-US" dirty="0"/>
              <a:t>1 to each RP2040</a:t>
            </a:r>
          </a:p>
          <a:p>
            <a:pPr lvl="1"/>
            <a:r>
              <a:rPr lang="en-US" dirty="0"/>
              <a:t>1 to next module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Small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E17602-5677-80C9-DBE9-B288C713B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628" y="1825625"/>
            <a:ext cx="5657172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4AC56-7E12-6754-8837-FB64D8D9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95E5D-2D37-636C-CDB1-3DA1F1A4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899343-F221-A142-997C-D46DC376F5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5AE35D-B06F-3A82-E228-66BA427EA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0" y="-3199769"/>
            <a:ext cx="20465572" cy="195151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4D8F0-5B3C-8668-0872-E020696B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3CA20-D57F-01AF-BC99-5368FA57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86E46-A9BD-CFAD-D071-498048BE8B59}"/>
              </a:ext>
            </a:extLst>
          </p:cNvPr>
          <p:cNvSpPr/>
          <p:nvPr/>
        </p:nvSpPr>
        <p:spPr>
          <a:xfrm>
            <a:off x="906792" y="1825625"/>
            <a:ext cx="1720294" cy="2978605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048F2-65C5-70F5-6DA6-B18868757513}"/>
              </a:ext>
            </a:extLst>
          </p:cNvPr>
          <p:cNvSpPr txBox="1">
            <a:spLocks/>
          </p:cNvSpPr>
          <p:nvPr/>
        </p:nvSpPr>
        <p:spPr>
          <a:xfrm>
            <a:off x="5348495" y="5094559"/>
            <a:ext cx="6324299" cy="162691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ym typeface="Wingdings" panose="05000000000000000000" pitchFamily="2" charset="2"/>
              </a:rPr>
              <a:t>EEPROM (Storage) – limited, discontinued options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27157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2C63-CEDD-536E-6992-121F70DB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37D702-4E19-AF6B-3A60-3848D5B68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17C72-3275-74FE-9891-2675EE9C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256A9-4C78-608B-95D9-B2ABF2C7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A581B5-244C-81A1-FB6B-EA9CB4C44618}"/>
              </a:ext>
            </a:extLst>
          </p:cNvPr>
          <p:cNvSpPr txBox="1">
            <a:spLocks/>
          </p:cNvSpPr>
          <p:nvPr/>
        </p:nvSpPr>
        <p:spPr>
          <a:xfrm>
            <a:off x="5301364" y="7083016"/>
            <a:ext cx="6324299" cy="162691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ym typeface="Wingdings" panose="05000000000000000000" pitchFamily="2" charset="2"/>
              </a:rPr>
              <a:t>EEPROM (Storage) – limited, discontinued options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Optional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C7D58E06-46AA-139B-4CD3-C89939929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25491" y="1825625"/>
            <a:ext cx="4475018" cy="4267200"/>
          </a:xfrm>
        </p:spPr>
      </p:pic>
    </p:spTree>
    <p:extLst>
      <p:ext uri="{BB962C8B-B14F-4D97-AF65-F5344CB8AC3E}">
        <p14:creationId xmlns:p14="http://schemas.microsoft.com/office/powerpoint/2010/main" val="17383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174DD-3642-DDE7-5164-7A0AB8B4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91424061-1B77-4444-75D3-E01CB7BC4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5491" y="1825625"/>
            <a:ext cx="4475018" cy="4267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C03F97-54B8-0927-8003-F480535D7C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-13830827" y="-4823447"/>
            <a:ext cx="27661654" cy="249249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D37FF-218F-69DD-556F-C8D6D6FC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E1BB3-74CF-C0A5-7DB3-45D8088B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E0E34-A5FC-E3DC-AD12-96F8ACB4A55A}"/>
              </a:ext>
            </a:extLst>
          </p:cNvPr>
          <p:cNvSpPr/>
          <p:nvPr/>
        </p:nvSpPr>
        <p:spPr>
          <a:xfrm>
            <a:off x="6794431" y="1824662"/>
            <a:ext cx="2369768" cy="2632855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BD546A-F6ED-CEC7-74D7-B637FE201FC5}"/>
              </a:ext>
            </a:extLst>
          </p:cNvPr>
          <p:cNvSpPr txBox="1">
            <a:spLocks/>
          </p:cNvSpPr>
          <p:nvPr/>
        </p:nvSpPr>
        <p:spPr>
          <a:xfrm>
            <a:off x="1423954" y="2615542"/>
            <a:ext cx="5236007" cy="162691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12 MHz Clock crystal – </a:t>
            </a:r>
            <a:r>
              <a:rPr lang="en-US" b="1" dirty="0" err="1"/>
              <a:t>Abracon</a:t>
            </a:r>
            <a:r>
              <a:rPr lang="en-US" b="1" dirty="0"/>
              <a:t> ABM8-272-T3</a:t>
            </a:r>
          </a:p>
          <a:p>
            <a:pPr lvl="1"/>
            <a:r>
              <a:rPr lang="en-US" b="1" dirty="0"/>
              <a:t>Can’t share </a:t>
            </a:r>
            <a:r>
              <a:rPr lang="en-US" b="1" dirty="0">
                <a:sym typeface="Wingdings" panose="05000000000000000000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19597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E993-98B0-5493-65FB-0676D0F9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C64F-1117-147A-5B8F-5CC84276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FE96-1124-AF78-D975-8C9FA09E3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Modular Robotic Arm</a:t>
            </a:r>
          </a:p>
          <a:p>
            <a:pPr lvl="1"/>
            <a:r>
              <a:rPr lang="en-US" dirty="0"/>
              <a:t>Rigid Limb Segments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1D12D8-A992-159B-5113-71A691A0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6D924-4534-9CEB-A722-6350002F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E06B8D-DC96-D6CD-35CF-C957B5BE109C}"/>
              </a:ext>
            </a:extLst>
          </p:cNvPr>
          <p:cNvSpPr/>
          <p:nvPr/>
        </p:nvSpPr>
        <p:spPr>
          <a:xfrm>
            <a:off x="14462288" y="4233813"/>
            <a:ext cx="2290714" cy="1263191"/>
          </a:xfrm>
          <a:custGeom>
            <a:avLst/>
            <a:gdLst>
              <a:gd name="connsiteX0" fmla="*/ 0 w 2290714"/>
              <a:gd name="connsiteY0" fmla="*/ 1263191 h 1263191"/>
              <a:gd name="connsiteX1" fmla="*/ 480767 w 2290714"/>
              <a:gd name="connsiteY1" fmla="*/ 1253765 h 1263191"/>
              <a:gd name="connsiteX2" fmla="*/ 641023 w 2290714"/>
              <a:gd name="connsiteY2" fmla="*/ 1234911 h 1263191"/>
              <a:gd name="connsiteX3" fmla="*/ 707010 w 2290714"/>
              <a:gd name="connsiteY3" fmla="*/ 1197204 h 1263191"/>
              <a:gd name="connsiteX4" fmla="*/ 735291 w 2290714"/>
              <a:gd name="connsiteY4" fmla="*/ 1150070 h 1263191"/>
              <a:gd name="connsiteX5" fmla="*/ 754145 w 2290714"/>
              <a:gd name="connsiteY5" fmla="*/ 1093509 h 1263191"/>
              <a:gd name="connsiteX6" fmla="*/ 678730 w 2290714"/>
              <a:gd name="connsiteY6" fmla="*/ 895546 h 1263191"/>
              <a:gd name="connsiteX7" fmla="*/ 641023 w 2290714"/>
              <a:gd name="connsiteY7" fmla="*/ 867266 h 1263191"/>
              <a:gd name="connsiteX8" fmla="*/ 575035 w 2290714"/>
              <a:gd name="connsiteY8" fmla="*/ 876692 h 1263191"/>
              <a:gd name="connsiteX9" fmla="*/ 622169 w 2290714"/>
              <a:gd name="connsiteY9" fmla="*/ 970961 h 1263191"/>
              <a:gd name="connsiteX10" fmla="*/ 801279 w 2290714"/>
              <a:gd name="connsiteY10" fmla="*/ 1074655 h 1263191"/>
              <a:gd name="connsiteX11" fmla="*/ 829559 w 2290714"/>
              <a:gd name="connsiteY11" fmla="*/ 1084082 h 1263191"/>
              <a:gd name="connsiteX12" fmla="*/ 1234912 w 2290714"/>
              <a:gd name="connsiteY12" fmla="*/ 1036948 h 1263191"/>
              <a:gd name="connsiteX13" fmla="*/ 1423448 w 2290714"/>
              <a:gd name="connsiteY13" fmla="*/ 1018095 h 1263191"/>
              <a:gd name="connsiteX14" fmla="*/ 1564850 w 2290714"/>
              <a:gd name="connsiteY14" fmla="*/ 980387 h 1263191"/>
              <a:gd name="connsiteX15" fmla="*/ 1593130 w 2290714"/>
              <a:gd name="connsiteY15" fmla="*/ 952107 h 1263191"/>
              <a:gd name="connsiteX16" fmla="*/ 1706252 w 2290714"/>
              <a:gd name="connsiteY16" fmla="*/ 895546 h 1263191"/>
              <a:gd name="connsiteX17" fmla="*/ 1791093 w 2290714"/>
              <a:gd name="connsiteY17" fmla="*/ 820132 h 1263191"/>
              <a:gd name="connsiteX18" fmla="*/ 1885361 w 2290714"/>
              <a:gd name="connsiteY18" fmla="*/ 725864 h 1263191"/>
              <a:gd name="connsiteX19" fmla="*/ 1913641 w 2290714"/>
              <a:gd name="connsiteY19" fmla="*/ 678730 h 1263191"/>
              <a:gd name="connsiteX20" fmla="*/ 1979629 w 2290714"/>
              <a:gd name="connsiteY20" fmla="*/ 593888 h 1263191"/>
              <a:gd name="connsiteX21" fmla="*/ 2026763 w 2290714"/>
              <a:gd name="connsiteY21" fmla="*/ 509047 h 1263191"/>
              <a:gd name="connsiteX22" fmla="*/ 2064470 w 2290714"/>
              <a:gd name="connsiteY22" fmla="*/ 471340 h 1263191"/>
              <a:gd name="connsiteX23" fmla="*/ 2102178 w 2290714"/>
              <a:gd name="connsiteY23" fmla="*/ 395925 h 1263191"/>
              <a:gd name="connsiteX24" fmla="*/ 2187019 w 2290714"/>
              <a:gd name="connsiteY24" fmla="*/ 273377 h 1263191"/>
              <a:gd name="connsiteX25" fmla="*/ 2215299 w 2290714"/>
              <a:gd name="connsiteY25" fmla="*/ 235670 h 1263191"/>
              <a:gd name="connsiteX26" fmla="*/ 2253006 w 2290714"/>
              <a:gd name="connsiteY26" fmla="*/ 113121 h 1263191"/>
              <a:gd name="connsiteX27" fmla="*/ 2281287 w 2290714"/>
              <a:gd name="connsiteY27" fmla="*/ 47134 h 1263191"/>
              <a:gd name="connsiteX28" fmla="*/ 2290714 w 2290714"/>
              <a:gd name="connsiteY28" fmla="*/ 0 h 126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714" h="1263191">
                <a:moveTo>
                  <a:pt x="0" y="1263191"/>
                </a:moveTo>
                <a:lnTo>
                  <a:pt x="480767" y="1253765"/>
                </a:lnTo>
                <a:cubicBezTo>
                  <a:pt x="570276" y="1250924"/>
                  <a:pt x="573546" y="1248407"/>
                  <a:pt x="641023" y="1234911"/>
                </a:cubicBezTo>
                <a:cubicBezTo>
                  <a:pt x="651676" y="1229584"/>
                  <a:pt x="697018" y="1208861"/>
                  <a:pt x="707010" y="1197204"/>
                </a:cubicBezTo>
                <a:cubicBezTo>
                  <a:pt x="718934" y="1183293"/>
                  <a:pt x="727709" y="1166750"/>
                  <a:pt x="735291" y="1150070"/>
                </a:cubicBezTo>
                <a:cubicBezTo>
                  <a:pt x="743515" y="1131978"/>
                  <a:pt x="754145" y="1093509"/>
                  <a:pt x="754145" y="1093509"/>
                </a:cubicBezTo>
                <a:cubicBezTo>
                  <a:pt x="719085" y="883153"/>
                  <a:pt x="776237" y="960551"/>
                  <a:pt x="678730" y="895546"/>
                </a:cubicBezTo>
                <a:cubicBezTo>
                  <a:pt x="665658" y="886831"/>
                  <a:pt x="653592" y="876693"/>
                  <a:pt x="641023" y="867266"/>
                </a:cubicBezTo>
                <a:lnTo>
                  <a:pt x="575035" y="876692"/>
                </a:lnTo>
                <a:cubicBezTo>
                  <a:pt x="547841" y="908418"/>
                  <a:pt x="607721" y="959140"/>
                  <a:pt x="622169" y="970961"/>
                </a:cubicBezTo>
                <a:cubicBezTo>
                  <a:pt x="670710" y="1010677"/>
                  <a:pt x="744693" y="1055792"/>
                  <a:pt x="801279" y="1074655"/>
                </a:cubicBezTo>
                <a:lnTo>
                  <a:pt x="829559" y="1084082"/>
                </a:lnTo>
                <a:cubicBezTo>
                  <a:pt x="1301187" y="1036921"/>
                  <a:pt x="712472" y="1097697"/>
                  <a:pt x="1234912" y="1036948"/>
                </a:cubicBezTo>
                <a:cubicBezTo>
                  <a:pt x="1297648" y="1029653"/>
                  <a:pt x="1360603" y="1024379"/>
                  <a:pt x="1423448" y="1018095"/>
                </a:cubicBezTo>
                <a:cubicBezTo>
                  <a:pt x="1446014" y="1013080"/>
                  <a:pt x="1536835" y="995951"/>
                  <a:pt x="1564850" y="980387"/>
                </a:cubicBezTo>
                <a:cubicBezTo>
                  <a:pt x="1576504" y="973913"/>
                  <a:pt x="1581698" y="958966"/>
                  <a:pt x="1593130" y="952107"/>
                </a:cubicBezTo>
                <a:cubicBezTo>
                  <a:pt x="1629280" y="930417"/>
                  <a:pt x="1674743" y="923554"/>
                  <a:pt x="1706252" y="895546"/>
                </a:cubicBezTo>
                <a:cubicBezTo>
                  <a:pt x="1734532" y="870408"/>
                  <a:pt x="1764338" y="846887"/>
                  <a:pt x="1791093" y="820132"/>
                </a:cubicBezTo>
                <a:cubicBezTo>
                  <a:pt x="1902402" y="708823"/>
                  <a:pt x="1800332" y="789635"/>
                  <a:pt x="1885361" y="725864"/>
                </a:cubicBezTo>
                <a:cubicBezTo>
                  <a:pt x="1894788" y="710153"/>
                  <a:pt x="1902991" y="693640"/>
                  <a:pt x="1913641" y="678730"/>
                </a:cubicBezTo>
                <a:cubicBezTo>
                  <a:pt x="1934465" y="649576"/>
                  <a:pt x="1963606" y="625933"/>
                  <a:pt x="1979629" y="593888"/>
                </a:cubicBezTo>
                <a:cubicBezTo>
                  <a:pt x="1992150" y="568847"/>
                  <a:pt x="2010194" y="530350"/>
                  <a:pt x="2026763" y="509047"/>
                </a:cubicBezTo>
                <a:cubicBezTo>
                  <a:pt x="2037676" y="495016"/>
                  <a:pt x="2054610" y="486130"/>
                  <a:pt x="2064470" y="471340"/>
                </a:cubicBezTo>
                <a:cubicBezTo>
                  <a:pt x="2080060" y="447955"/>
                  <a:pt x="2087384" y="419822"/>
                  <a:pt x="2102178" y="395925"/>
                </a:cubicBezTo>
                <a:cubicBezTo>
                  <a:pt x="2128329" y="353681"/>
                  <a:pt x="2158367" y="313967"/>
                  <a:pt x="2187019" y="273377"/>
                </a:cubicBezTo>
                <a:cubicBezTo>
                  <a:pt x="2196079" y="260541"/>
                  <a:pt x="2215299" y="235670"/>
                  <a:pt x="2215299" y="235670"/>
                </a:cubicBezTo>
                <a:cubicBezTo>
                  <a:pt x="2226262" y="197299"/>
                  <a:pt x="2238517" y="150792"/>
                  <a:pt x="2253006" y="113121"/>
                </a:cubicBezTo>
                <a:cubicBezTo>
                  <a:pt x="2261597" y="90785"/>
                  <a:pt x="2271860" y="69130"/>
                  <a:pt x="2281287" y="47134"/>
                </a:cubicBezTo>
                <a:lnTo>
                  <a:pt x="2290714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421FA6-C1BF-111A-32D0-325FF3B9D7F9}"/>
              </a:ext>
            </a:extLst>
          </p:cNvPr>
          <p:cNvSpPr/>
          <p:nvPr/>
        </p:nvSpPr>
        <p:spPr>
          <a:xfrm>
            <a:off x="13566742" y="46344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9BF325-8E7F-F9F8-31F7-D9E01ACED4D9}"/>
              </a:ext>
            </a:extLst>
          </p:cNvPr>
          <p:cNvSpPr/>
          <p:nvPr/>
        </p:nvSpPr>
        <p:spPr>
          <a:xfrm>
            <a:off x="13566742" y="277737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7E3F9-CCA6-8F97-BBA4-0E74F9AB8411}"/>
              </a:ext>
            </a:extLst>
          </p:cNvPr>
          <p:cNvSpPr/>
          <p:nvPr/>
        </p:nvSpPr>
        <p:spPr>
          <a:xfrm>
            <a:off x="13109542" y="5091652"/>
            <a:ext cx="1371600" cy="4572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07B271-79E9-790E-08D1-29D5FA57DE9B}"/>
              </a:ext>
            </a:extLst>
          </p:cNvPr>
          <p:cNvGrpSpPr/>
          <p:nvPr/>
        </p:nvGrpSpPr>
        <p:grpSpPr>
          <a:xfrm>
            <a:off x="15095456" y="2603320"/>
            <a:ext cx="2176904" cy="2176904"/>
            <a:chOff x="8297159" y="3022627"/>
            <a:chExt cx="914400" cy="914400"/>
          </a:xfrm>
        </p:grpSpPr>
        <p:pic>
          <p:nvPicPr>
            <p:cNvPr id="16" name="Graphic 15" descr="Computer with solid fill">
              <a:extLst>
                <a:ext uri="{FF2B5EF4-FFF2-40B4-BE49-F238E27FC236}">
                  <a16:creationId xmlns:a16="http://schemas.microsoft.com/office/drawing/2014/main" id="{FD7A7F23-1E65-D6B4-D733-B7BAD9D75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omputer outline">
              <a:extLst>
                <a:ext uri="{FF2B5EF4-FFF2-40B4-BE49-F238E27FC236}">
                  <a16:creationId xmlns:a16="http://schemas.microsoft.com/office/drawing/2014/main" id="{EFCCA257-A4FB-67F4-01B9-29475EF5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9" y="3022627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E39356-920E-AFC5-D45F-72C250C499CD}"/>
              </a:ext>
            </a:extLst>
          </p:cNvPr>
          <p:cNvGrpSpPr/>
          <p:nvPr/>
        </p:nvGrpSpPr>
        <p:grpSpPr>
          <a:xfrm>
            <a:off x="7437749" y="3252248"/>
            <a:ext cx="457200" cy="1399880"/>
            <a:chOff x="7437749" y="3252248"/>
            <a:chExt cx="457200" cy="1399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72E1CA-CCB7-9477-DBDE-E10D9BF2204F}"/>
                </a:ext>
              </a:extLst>
            </p:cNvPr>
            <p:cNvSpPr/>
            <p:nvPr/>
          </p:nvSpPr>
          <p:spPr>
            <a:xfrm>
              <a:off x="7437749" y="419492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597078-19DA-12B9-4FD5-21CA22C57C31}"/>
                </a:ext>
              </a:extLst>
            </p:cNvPr>
            <p:cNvSpPr/>
            <p:nvPr/>
          </p:nvSpPr>
          <p:spPr>
            <a:xfrm>
              <a:off x="7437749" y="372358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01851B-4D9D-E27F-2537-7F5F7623E69A}"/>
                </a:ext>
              </a:extLst>
            </p:cNvPr>
            <p:cNvSpPr/>
            <p:nvPr/>
          </p:nvSpPr>
          <p:spPr>
            <a:xfrm>
              <a:off x="7437749" y="3252248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36116C-613C-9FA4-1D96-8AFED7623E38}"/>
              </a:ext>
            </a:extLst>
          </p:cNvPr>
          <p:cNvGrpSpPr/>
          <p:nvPr/>
        </p:nvGrpSpPr>
        <p:grpSpPr>
          <a:xfrm>
            <a:off x="6652931" y="2300669"/>
            <a:ext cx="869034" cy="686448"/>
            <a:chOff x="6652931" y="2300669"/>
            <a:chExt cx="869034" cy="6864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A24DD0-10AC-C36F-1E3F-73854F314B52}"/>
                </a:ext>
              </a:extLst>
            </p:cNvPr>
            <p:cNvSpPr/>
            <p:nvPr/>
          </p:nvSpPr>
          <p:spPr>
            <a:xfrm rot="17946153">
              <a:off x="7064765" y="2529917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0F18BD-EDDE-43CB-695B-30FF462E22F5}"/>
                </a:ext>
              </a:extLst>
            </p:cNvPr>
            <p:cNvSpPr/>
            <p:nvPr/>
          </p:nvSpPr>
          <p:spPr>
            <a:xfrm rot="17946153">
              <a:off x="6652931" y="2300669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4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3AA2-BE97-2ACF-E2E7-CF323E3A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A93D940F-ECA5-70DD-8DC9-7D32133D28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5491" y="1825625"/>
            <a:ext cx="4475018" cy="4267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0A6AD6-2860-5022-EAD0-83C2BC7160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-13830827" y="-4823447"/>
            <a:ext cx="27661654" cy="249249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C4545-ADD7-574E-F113-5645ED1E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2E2D9-6EAD-D440-296D-5DF4C0C1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CA6F6E-C477-1C5D-703F-2DD16D2452D2}"/>
              </a:ext>
            </a:extLst>
          </p:cNvPr>
          <p:cNvSpPr/>
          <p:nvPr/>
        </p:nvSpPr>
        <p:spPr>
          <a:xfrm>
            <a:off x="8629649" y="4381500"/>
            <a:ext cx="1485901" cy="1711325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5EA8-3B94-F111-9045-4958A2821F74}"/>
              </a:ext>
            </a:extLst>
          </p:cNvPr>
          <p:cNvSpPr txBox="1">
            <a:spLocks/>
          </p:cNvSpPr>
          <p:nvPr/>
        </p:nvSpPr>
        <p:spPr>
          <a:xfrm>
            <a:off x="2586005" y="3136571"/>
            <a:ext cx="3681446" cy="58485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ym typeface="Wingdings" panose="05000000000000000000" pitchFamily="2" charset="2"/>
              </a:rPr>
              <a:t>LED – optional?</a:t>
            </a:r>
          </a:p>
        </p:txBody>
      </p:sp>
    </p:spTree>
    <p:extLst>
      <p:ext uri="{BB962C8B-B14F-4D97-AF65-F5344CB8AC3E}">
        <p14:creationId xmlns:p14="http://schemas.microsoft.com/office/powerpoint/2010/main" val="357337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196A6-ACD0-CFA1-79DA-F76F8BCD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93EBB30F-3C87-3744-A9CB-BEA235C41E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5491" y="1825625"/>
            <a:ext cx="4475018" cy="4267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6332A-967F-A1EE-0D0A-D24CF749E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-13830827" y="-4823447"/>
            <a:ext cx="27661654" cy="249249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B9A7-B394-6018-E182-82082241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Required by USB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D9ACF-5ED3-C086-A872-DB05CE9C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7A5BD-01CF-D2E7-9455-281E510BD619}"/>
              </a:ext>
            </a:extLst>
          </p:cNvPr>
          <p:cNvSpPr/>
          <p:nvPr/>
        </p:nvSpPr>
        <p:spPr>
          <a:xfrm>
            <a:off x="7124699" y="4324351"/>
            <a:ext cx="1485901" cy="2533650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CCDE17-31E1-B0F7-4013-6D6840336C04}"/>
              </a:ext>
            </a:extLst>
          </p:cNvPr>
          <p:cNvSpPr txBox="1">
            <a:spLocks/>
          </p:cNvSpPr>
          <p:nvPr/>
        </p:nvSpPr>
        <p:spPr>
          <a:xfrm>
            <a:off x="381000" y="2481097"/>
            <a:ext cx="6067876" cy="2852903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ym typeface="Wingdings" panose="05000000000000000000" pitchFamily="2" charset="2"/>
              </a:rPr>
              <a:t>649 </a:t>
            </a:r>
            <a:r>
              <a:rPr lang="el-GR" b="1" dirty="0"/>
              <a:t>Ω</a:t>
            </a:r>
            <a:r>
              <a:rPr lang="en-US" b="1" dirty="0">
                <a:sym typeface="Wingdings" panose="05000000000000000000" pitchFamily="2" charset="2"/>
              </a:rPr>
              <a:t> resistor – RT0402BRD07649RL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Tolerance? – ±0.1%</a:t>
            </a:r>
          </a:p>
          <a:p>
            <a:r>
              <a:rPr lang="en-US" b="1" dirty="0">
                <a:sym typeface="Wingdings" panose="05000000000000000000" pitchFamily="2" charset="2"/>
              </a:rPr>
              <a:t>Various other resistors and capacitors</a:t>
            </a:r>
          </a:p>
        </p:txBody>
      </p:sp>
    </p:spTree>
    <p:extLst>
      <p:ext uri="{BB962C8B-B14F-4D97-AF65-F5344CB8AC3E}">
        <p14:creationId xmlns:p14="http://schemas.microsoft.com/office/powerpoint/2010/main" val="227824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7956-A049-36BA-359B-F0A76476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5957-FEAF-45D5-4B6A-1774DB33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Final</a:t>
            </a:r>
            <a:r>
              <a:rPr lang="en-US" dirty="0">
                <a:latin typeface="+mn-lt"/>
              </a:rPr>
              <a:t>?)</a:t>
            </a:r>
            <a:r>
              <a:rPr lang="en-US" dirty="0"/>
              <a:t>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BA27E6-CBCB-E10C-6127-AAF078D64F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C632E1-A7B6-A280-E853-70C6432CED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267" y="1825625"/>
            <a:ext cx="4373465" cy="417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DF542-BCA5-1654-88AC-B12FE284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4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8401-7E0F-8604-D196-A4D93E1EC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336673-A6D7-6F3D-D9CC-1471B9B2A5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9B90CB1-F28A-7A30-DDFD-F1D038EAE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575210" y="-2010450"/>
            <a:ext cx="12767210" cy="12174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CC760-C2E7-51DC-A69E-90D4372E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92" y="500062"/>
            <a:ext cx="11084169" cy="1325563"/>
          </a:xfrm>
        </p:spPr>
        <p:txBody>
          <a:bodyPr/>
          <a:lstStyle/>
          <a:p>
            <a:pPr algn="l"/>
            <a:r>
              <a:rPr lang="en-US" sz="4000" dirty="0">
                <a:highlight>
                  <a:srgbClr val="C0C0C0"/>
                </a:highlight>
              </a:rPr>
              <a:t>Logic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3ED73-71E1-5271-C2BE-5DB0BF7C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C137-5A3D-6BAE-34D3-D21A470B56FE}"/>
              </a:ext>
            </a:extLst>
          </p:cNvPr>
          <p:cNvSpPr/>
          <p:nvPr/>
        </p:nvSpPr>
        <p:spPr>
          <a:xfrm>
            <a:off x="3802392" y="2200461"/>
            <a:ext cx="1328408" cy="9507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45A975-5BB7-EEDD-E6E3-87CF888A0582}"/>
              </a:ext>
            </a:extLst>
          </p:cNvPr>
          <p:cNvSpPr txBox="1">
            <a:spLocks/>
          </p:cNvSpPr>
          <p:nvPr/>
        </p:nvSpPr>
        <p:spPr>
          <a:xfrm>
            <a:off x="4494" y="3475289"/>
            <a:ext cx="11607802" cy="110079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Texas Instruments SN74HCS30PWR and SN74HC32PWR</a:t>
            </a:r>
          </a:p>
          <a:p>
            <a:pPr lvl="1"/>
            <a:r>
              <a:rPr lang="en-US" dirty="0"/>
              <a:t>Discrete logic gates (NAND and OR).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FDC99-2901-5E49-B170-3CE4F14D0A62}"/>
              </a:ext>
            </a:extLst>
          </p:cNvPr>
          <p:cNvSpPr/>
          <p:nvPr/>
        </p:nvSpPr>
        <p:spPr>
          <a:xfrm>
            <a:off x="9161792" y="2227450"/>
            <a:ext cx="1328408" cy="9507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F6A17-CD46-0FF8-0BE2-2001CEDD59CF}"/>
              </a:ext>
            </a:extLst>
          </p:cNvPr>
          <p:cNvSpPr/>
          <p:nvPr/>
        </p:nvSpPr>
        <p:spPr>
          <a:xfrm>
            <a:off x="9009392" y="4927174"/>
            <a:ext cx="1328408" cy="9507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03397-AAF0-C2BD-D5DF-337A936A2383}"/>
              </a:ext>
            </a:extLst>
          </p:cNvPr>
          <p:cNvSpPr/>
          <p:nvPr/>
        </p:nvSpPr>
        <p:spPr>
          <a:xfrm>
            <a:off x="6769006" y="4825574"/>
            <a:ext cx="1328408" cy="9507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7AF6-0135-9059-F7F8-BAF7491C1473}"/>
              </a:ext>
            </a:extLst>
          </p:cNvPr>
          <p:cNvSpPr/>
          <p:nvPr/>
        </p:nvSpPr>
        <p:spPr>
          <a:xfrm>
            <a:off x="4466596" y="4891059"/>
            <a:ext cx="1328408" cy="950728"/>
          </a:xfrm>
          <a:prstGeom prst="rect">
            <a:avLst/>
          </a:prstGeom>
          <a:solidFill>
            <a:srgbClr val="FFC000">
              <a:alpha val="4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E462-E646-7BFD-BF46-ECD4A494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A248-E77F-32B1-0B52-D0A8138D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Final</a:t>
            </a:r>
            <a:r>
              <a:rPr lang="en-US" dirty="0">
                <a:latin typeface="+mn-lt"/>
              </a:rPr>
              <a:t>?)</a:t>
            </a:r>
            <a:r>
              <a:rPr lang="en-US" dirty="0"/>
              <a:t>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10FBB1-BB28-BD44-BB4D-20516CCD95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875" y="1825625"/>
            <a:ext cx="4628250" cy="417036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83538A0-01C3-B889-4CC3-C6AC5CAF69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267" y="1825625"/>
            <a:ext cx="4373465" cy="417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0A92-1851-0902-9795-66B8D89B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FC7D-53A3-8D63-F6D8-CF4BFDEF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Board</a:t>
            </a:r>
          </a:p>
        </p:txBody>
      </p:sp>
      <p:pic>
        <p:nvPicPr>
          <p:cNvPr id="6" name="Content Placeholder 5" descr="A yellow and black background&#10;&#10;AI-generated content may be incorrect.">
            <a:extLst>
              <a:ext uri="{FF2B5EF4-FFF2-40B4-BE49-F238E27FC236}">
                <a16:creationId xmlns:a16="http://schemas.microsoft.com/office/drawing/2014/main" id="{250DF9EC-C750-091C-E0AA-4165ACA5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5465"/>
            <a:ext cx="10515600" cy="38306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024A5-EC30-22BA-3BE4-EACAEAD8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A25FA-D412-FF4E-8C87-2E0E8C67FEDA}"/>
              </a:ext>
            </a:extLst>
          </p:cNvPr>
          <p:cNvSpPr txBox="1"/>
          <p:nvPr/>
        </p:nvSpPr>
        <p:spPr>
          <a:xfrm>
            <a:off x="4110452" y="5892580"/>
            <a:ext cx="3712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JLCPCB Engineers</a:t>
            </a:r>
          </a:p>
          <a:p>
            <a:r>
              <a:rPr lang="en-US" dirty="0"/>
              <a:t>I paid for this image to be produced.</a:t>
            </a:r>
          </a:p>
        </p:txBody>
      </p:sp>
    </p:spTree>
    <p:extLst>
      <p:ext uri="{BB962C8B-B14F-4D97-AF65-F5344CB8AC3E}">
        <p14:creationId xmlns:p14="http://schemas.microsoft.com/office/powerpoint/2010/main" val="2277015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53F8-AA80-8769-C103-80FC8107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792D-50CA-B641-C88C-42C8648E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CB174F-B231-B262-FFD3-11252F2A1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1995465"/>
            <a:ext cx="10515600" cy="38306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C2ED-2F8F-9074-62A7-43C2A546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7E046-BA06-7D1E-6D9F-006D6698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D25461-0C74-F24E-A5BA-C060FDD84604}"/>
              </a:ext>
            </a:extLst>
          </p:cNvPr>
          <p:cNvSpPr/>
          <p:nvPr/>
        </p:nvSpPr>
        <p:spPr>
          <a:xfrm>
            <a:off x="-4381500" y="-2324100"/>
            <a:ext cx="24917400" cy="11468100"/>
          </a:xfrm>
          <a:prstGeom prst="rect">
            <a:avLst/>
          </a:prstGeom>
          <a:solidFill>
            <a:srgbClr val="FFDA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79E506-6F68-0430-DA4E-9545AC3C4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2213233" y="-3314700"/>
            <a:ext cx="41342866" cy="150606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0F1E3-4689-4FB4-3C2A-C73BE16B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Sensing Board Up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5069A-9420-0A76-7BAE-722AA37B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7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3C25-AA8E-6B93-3DD8-D8CAF379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195DE-7BCB-825E-96DD-5F4DC56B4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F65B-AFCF-8585-1670-779917A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404FB-8A99-5EFE-445D-3C1F62729BB7}"/>
              </a:ext>
            </a:extLst>
          </p:cNvPr>
          <p:cNvSpPr/>
          <p:nvPr/>
        </p:nvSpPr>
        <p:spPr>
          <a:xfrm>
            <a:off x="0" y="0"/>
            <a:ext cx="1492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2:31</a:t>
            </a:r>
          </a:p>
        </p:txBody>
      </p:sp>
    </p:spTree>
    <p:extLst>
      <p:ext uri="{BB962C8B-B14F-4D97-AF65-F5344CB8AC3E}">
        <p14:creationId xmlns:p14="http://schemas.microsoft.com/office/powerpoint/2010/main" val="35428487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FCF4B-40FA-BC34-93DC-73A77707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EAR99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824BB-6CB4-ADF2-883F-F62B955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1F51F2D-3906-A687-8035-1045AF67C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38592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6869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4.3|3.4|2|3.9|0.5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3.7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Cirquee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2483</Words>
  <Application>Microsoft Office PowerPoint</Application>
  <PresentationFormat>Widescreen</PresentationFormat>
  <Paragraphs>543</Paragraphs>
  <Slides>111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1" baseType="lpstr">
      <vt:lpstr>Aptos</vt:lpstr>
      <vt:lpstr>Cirquee</vt:lpstr>
      <vt:lpstr>Wingdings</vt:lpstr>
      <vt:lpstr>Aharoni</vt:lpstr>
      <vt:lpstr>Times New Roman</vt:lpstr>
      <vt:lpstr>Arial</vt:lpstr>
      <vt:lpstr>Aptos Display</vt:lpstr>
      <vt:lpstr>Calibri</vt:lpstr>
      <vt:lpstr>Office Theme</vt:lpstr>
      <vt:lpstr>1_Office Theme</vt:lpstr>
      <vt:lpstr>Designing Custom Circuit Boards</vt:lpstr>
      <vt:lpstr>Thanks And Acknowledgements</vt:lpstr>
      <vt:lpstr>Thanks And Acknowledgements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Full Project Overview</vt:lpstr>
      <vt:lpstr>Ideal – Any Shape you Need</vt:lpstr>
      <vt:lpstr>Sensors – collision avoidance</vt:lpstr>
      <vt:lpstr>Sensors – collision avoidance</vt:lpstr>
      <vt:lpstr>Sensors – collision avoidance</vt:lpstr>
      <vt:lpstr>Sensors – Two Types</vt:lpstr>
      <vt:lpstr>Sensors – Two Types</vt:lpstr>
      <vt:lpstr>Sensors – Two Types</vt:lpstr>
      <vt:lpstr>Sensors – Two Types</vt:lpstr>
      <vt:lpstr>Sensors – Two Types</vt:lpstr>
      <vt:lpstr>Simplified Model</vt:lpstr>
      <vt:lpstr>Limb Segment</vt:lpstr>
      <vt:lpstr>PowerPoint Presentation</vt:lpstr>
      <vt:lpstr>PowerPoint Presentation</vt:lpstr>
      <vt:lpstr>Communications Method Options</vt:lpstr>
      <vt:lpstr>Goals after Production</vt:lpstr>
      <vt:lpstr>Overview of PCB Design</vt:lpstr>
      <vt:lpstr>Overview of PCB Design</vt:lpstr>
      <vt:lpstr>Multiple Layers</vt:lpstr>
      <vt:lpstr>Design Process</vt:lpstr>
      <vt:lpstr>Design Process</vt:lpstr>
      <vt:lpstr>Color meaning</vt:lpstr>
      <vt:lpstr>Design Process</vt:lpstr>
      <vt:lpstr>PowerPoint Presentation</vt:lpstr>
      <vt:lpstr>Design Process</vt:lpstr>
      <vt:lpstr>Design Process</vt:lpstr>
      <vt:lpstr>PowerPoint Presentation</vt:lpstr>
      <vt:lpstr>Design Process</vt:lpstr>
      <vt:lpstr>Other considerations</vt:lpstr>
      <vt:lpstr>Other considerations</vt:lpstr>
      <vt:lpstr>Other considerations</vt:lpstr>
      <vt:lpstr>Other considerations</vt:lpstr>
      <vt:lpstr>Other Considerations</vt:lpstr>
      <vt:lpstr>What are these?</vt:lpstr>
      <vt:lpstr>Original (Scrapped) Design</vt:lpstr>
      <vt:lpstr>Original Concept</vt:lpstr>
      <vt:lpstr>Original Concept</vt:lpstr>
      <vt:lpstr>Issues with original design</vt:lpstr>
      <vt:lpstr>Original Concept</vt:lpstr>
      <vt:lpstr>Current Design</vt:lpstr>
      <vt:lpstr>Current (Final?) Board</vt:lpstr>
      <vt:lpstr>Connectors and Mounting Holes</vt:lpstr>
      <vt:lpstr>Connectors and Mounting Holes</vt:lpstr>
      <vt:lpstr>Connectors</vt:lpstr>
      <vt:lpstr>Connectors</vt:lpstr>
      <vt:lpstr>RP2040 layout</vt:lpstr>
      <vt:lpstr>RP2040 layout</vt:lpstr>
      <vt:lpstr>Required By RP2040</vt:lpstr>
      <vt:lpstr>Required By RP2040</vt:lpstr>
      <vt:lpstr>Required By RP2040</vt:lpstr>
      <vt:lpstr>Required By RP2040</vt:lpstr>
      <vt:lpstr>LDC3114 Inductive Sensor Controllers</vt:lpstr>
      <vt:lpstr>LDC3114 Inductive Sensor Controllers</vt:lpstr>
      <vt:lpstr>Current (Final?) Board</vt:lpstr>
      <vt:lpstr>Required by LDC3114</vt:lpstr>
      <vt:lpstr>Required by LDC3114</vt:lpstr>
      <vt:lpstr>CAP1206 Capacitive sensor controllers</vt:lpstr>
      <vt:lpstr>CAP1206 Capacitive sensor controllers</vt:lpstr>
      <vt:lpstr>USB HUB</vt:lpstr>
      <vt:lpstr>USB HUB Controller</vt:lpstr>
      <vt:lpstr>Required by USB HUB</vt:lpstr>
      <vt:lpstr>Required by USB HUB</vt:lpstr>
      <vt:lpstr>Required by USB HUB</vt:lpstr>
      <vt:lpstr>Required by USB HUB</vt:lpstr>
      <vt:lpstr>Required by USB HUB</vt:lpstr>
      <vt:lpstr>Current (Final?) Board</vt:lpstr>
      <vt:lpstr>Logic Gates</vt:lpstr>
      <vt:lpstr>Current (Final?) Board</vt:lpstr>
      <vt:lpstr>Sensing Board</vt:lpstr>
      <vt:lpstr>Sensing Board</vt:lpstr>
      <vt:lpstr>Sensing Board Up Close</vt:lpstr>
      <vt:lpstr>Issues Encountered</vt:lpstr>
      <vt:lpstr>EAR99</vt:lpstr>
      <vt:lpstr>LDC2114 Size</vt:lpstr>
      <vt:lpstr>Bad component choices</vt:lpstr>
      <vt:lpstr>RP2040 GPIO USAGE</vt:lpstr>
      <vt:lpstr>Manufacturer Confusion</vt:lpstr>
      <vt:lpstr>Component Delays</vt:lpstr>
      <vt:lpstr>Component Delays</vt:lpstr>
      <vt:lpstr>Assembly</vt:lpstr>
      <vt:lpstr>PowerPoint Presentation</vt:lpstr>
      <vt:lpstr>PowerPoint Presentation</vt:lpstr>
      <vt:lpstr>Raspberry Pi RP235xX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Johnson</dc:creator>
  <cp:lastModifiedBy>Johnson-moore, Michael</cp:lastModifiedBy>
  <cp:revision>1</cp:revision>
  <dcterms:created xsi:type="dcterms:W3CDTF">2025-02-16T18:40:01Z</dcterms:created>
  <dcterms:modified xsi:type="dcterms:W3CDTF">2025-03-31T21:17:51Z</dcterms:modified>
</cp:coreProperties>
</file>